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notesMasterIdLst>
    <p:notesMasterId r:id="rId7"/>
  </p:notesMasterIdLst>
  <p:sldIdLst>
    <p:sldId id="397" r:id="rId2"/>
    <p:sldId id="401" r:id="rId3"/>
    <p:sldId id="392" r:id="rId4"/>
    <p:sldId id="402" r:id="rId5"/>
    <p:sldId id="399" r:id="rId6"/>
  </p:sldIdLst>
  <p:sldSz cx="8961438" cy="6721475"/>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E6B8"/>
    <a:srgbClr val="002C46"/>
    <a:srgbClr val="FDDA95"/>
    <a:srgbClr val="FFFFFF"/>
    <a:srgbClr val="FBC14E"/>
    <a:srgbClr val="EBEEF2"/>
    <a:srgbClr val="AABFD6"/>
    <a:srgbClr val="8497B0"/>
    <a:srgbClr val="657E9D"/>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4" autoAdjust="0"/>
    <p:restoredTop sz="92837" autoAdjust="0"/>
  </p:normalViewPr>
  <p:slideViewPr>
    <p:cSldViewPr snapToGrid="0">
      <p:cViewPr varScale="1">
        <p:scale>
          <a:sx n="112" d="100"/>
          <a:sy n="112" d="100"/>
        </p:scale>
        <p:origin x="147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prelu\Documents\Short%20Term%20Contract%20Work\Springboard%20Work\Statistics%20Case%20Study\Statistics%20Case%20Study%20Mentor%20Answer%20Key%2027062020.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AU" b="1" dirty="0"/>
              <a:t>Statistical</a:t>
            </a:r>
            <a:r>
              <a:rPr lang="en-AU" b="1" baseline="0" dirty="0"/>
              <a:t> Alarm Plot</a:t>
            </a:r>
            <a:endParaRPr lang="en-AU" b="1"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1"/>
          <c:order val="1"/>
          <c:tx>
            <c:strRef>
              <c:f>'Data Preparation'!$I$1</c:f>
              <c:strCache>
                <c:ptCount val="1"/>
                <c:pt idx="0">
                  <c:v>Pump Efficiency</c:v>
                </c:pt>
              </c:strCache>
            </c:strRef>
          </c:tx>
          <c:spPr>
            <a:ln w="28575" cap="rnd">
              <a:solidFill>
                <a:schemeClr val="accent2"/>
              </a:solidFill>
              <a:round/>
            </a:ln>
            <a:effectLst/>
          </c:spPr>
          <c:marker>
            <c:symbol val="none"/>
          </c:marker>
          <c:val>
            <c:numRef>
              <c:f>'Data Preparation'!$I$2:$I$2455</c:f>
              <c:numCache>
                <c:formatCode>#,##0.00</c:formatCode>
                <c:ptCount val="2454"/>
                <c:pt idx="0" formatCode="0.00">
                  <c:v>1.7425834101123603</c:v>
                </c:pt>
                <c:pt idx="1">
                  <c:v>1.8303351391925695</c:v>
                </c:pt>
                <c:pt idx="2">
                  <c:v>1.8650308007931886</c:v>
                </c:pt>
                <c:pt idx="3">
                  <c:v>1.9028648038838638</c:v>
                </c:pt>
                <c:pt idx="4">
                  <c:v>1.8818149006276312</c:v>
                </c:pt>
                <c:pt idx="5">
                  <c:v>1.9036022009371949</c:v>
                </c:pt>
                <c:pt idx="6">
                  <c:v>1.8272859838256463</c:v>
                </c:pt>
                <c:pt idx="7">
                  <c:v>1.842727625849327</c:v>
                </c:pt>
                <c:pt idx="8">
                  <c:v>1.9341987299377357</c:v>
                </c:pt>
                <c:pt idx="9">
                  <c:v>1.9391453275865891</c:v>
                </c:pt>
                <c:pt idx="10">
                  <c:v>1.9277501823758776</c:v>
                </c:pt>
                <c:pt idx="11">
                  <c:v>1.9239145838430072</c:v>
                </c:pt>
                <c:pt idx="12">
                  <c:v>1.9690085767562309</c:v>
                </c:pt>
                <c:pt idx="13">
                  <c:v>2.0341004739913919</c:v>
                </c:pt>
                <c:pt idx="14">
                  <c:v>2.0195770262758654</c:v>
                </c:pt>
                <c:pt idx="15">
                  <c:v>2.0176558946472762</c:v>
                </c:pt>
                <c:pt idx="16">
                  <c:v>2.0295560939855757</c:v>
                </c:pt>
                <c:pt idx="17">
                  <c:v>2.0668651635860775</c:v>
                </c:pt>
                <c:pt idx="18">
                  <c:v>2.1522631634195881</c:v>
                </c:pt>
                <c:pt idx="19">
                  <c:v>2.1074143878930989</c:v>
                </c:pt>
                <c:pt idx="20">
                  <c:v>2.1815699092459799</c:v>
                </c:pt>
                <c:pt idx="21">
                  <c:v>2.1929417765671966</c:v>
                </c:pt>
                <c:pt idx="22">
                  <c:v>2.2560756764712537</c:v>
                </c:pt>
                <c:pt idx="23">
                  <c:v>2.2549381968232178</c:v>
                </c:pt>
                <c:pt idx="24">
                  <c:v>2.2685458713625142</c:v>
                </c:pt>
                <c:pt idx="25">
                  <c:v>2.2108140309817603</c:v>
                </c:pt>
                <c:pt idx="26">
                  <c:v>2.2082860787766205</c:v>
                </c:pt>
                <c:pt idx="27">
                  <c:v>2.2373425999108596</c:v>
                </c:pt>
                <c:pt idx="28">
                  <c:v>2.2398211330559343</c:v>
                </c:pt>
                <c:pt idx="29">
                  <c:v>2.2731908409152641</c:v>
                </c:pt>
                <c:pt idx="30">
                  <c:v>2.2805854534415748</c:v>
                </c:pt>
                <c:pt idx="31">
                  <c:v>2.2259145412143715</c:v>
                </c:pt>
                <c:pt idx="32">
                  <c:v>2.1803060765066506</c:v>
                </c:pt>
                <c:pt idx="33">
                  <c:v>2.2471386236546227</c:v>
                </c:pt>
                <c:pt idx="34">
                  <c:v>2.2925999300055508</c:v>
                </c:pt>
                <c:pt idx="35">
                  <c:v>2.23071889153693</c:v>
                </c:pt>
                <c:pt idx="36">
                  <c:v>2.2098344058036181</c:v>
                </c:pt>
                <c:pt idx="37">
                  <c:v>2.1771029682753316</c:v>
                </c:pt>
                <c:pt idx="38">
                  <c:v>2.1701342501391152</c:v>
                </c:pt>
                <c:pt idx="39">
                  <c:v>2.2049243229796893</c:v>
                </c:pt>
                <c:pt idx="40">
                  <c:v>2.1990092503876792</c:v>
                </c:pt>
                <c:pt idx="41">
                  <c:v>2.2663707136402556</c:v>
                </c:pt>
                <c:pt idx="42">
                  <c:v>2.2229440802177303</c:v>
                </c:pt>
                <c:pt idx="43">
                  <c:v>2.172152484054259</c:v>
                </c:pt>
                <c:pt idx="44">
                  <c:v>2.1556814856157689</c:v>
                </c:pt>
                <c:pt idx="45">
                  <c:v>2.1730436586230257</c:v>
                </c:pt>
                <c:pt idx="46">
                  <c:v>2.1844064237127294</c:v>
                </c:pt>
                <c:pt idx="47">
                  <c:v>2.1690626790992269</c:v>
                </c:pt>
                <c:pt idx="48">
                  <c:v>2.1864211285962591</c:v>
                </c:pt>
                <c:pt idx="49">
                  <c:v>2.1945798842246678</c:v>
                </c:pt>
                <c:pt idx="50">
                  <c:v>2.1849473381144495</c:v>
                </c:pt>
                <c:pt idx="51">
                  <c:v>2.2406814092019971</c:v>
                </c:pt>
                <c:pt idx="52">
                  <c:v>2.2537278997665156</c:v>
                </c:pt>
                <c:pt idx="53">
                  <c:v>2.2469887177533048</c:v>
                </c:pt>
                <c:pt idx="54">
                  <c:v>2.2984685614007621</c:v>
                </c:pt>
                <c:pt idx="55">
                  <c:v>2.3322570221819148</c:v>
                </c:pt>
                <c:pt idx="56">
                  <c:v>2.2930165622772818</c:v>
                </c:pt>
                <c:pt idx="57">
                  <c:v>2.2745417208522247</c:v>
                </c:pt>
                <c:pt idx="58">
                  <c:v>2.2785929739455075</c:v>
                </c:pt>
                <c:pt idx="59">
                  <c:v>2.2930772112597304</c:v>
                </c:pt>
                <c:pt idx="60">
                  <c:v>2.3284721308488585</c:v>
                </c:pt>
                <c:pt idx="61">
                  <c:v>2.3549829539921534</c:v>
                </c:pt>
                <c:pt idx="62">
                  <c:v>2.3678577366964024</c:v>
                </c:pt>
                <c:pt idx="63">
                  <c:v>2.2964633867393487</c:v>
                </c:pt>
                <c:pt idx="64">
                  <c:v>2.3332427346061069</c:v>
                </c:pt>
                <c:pt idx="65">
                  <c:v>2.3567668843651934</c:v>
                </c:pt>
                <c:pt idx="66">
                  <c:v>2.3823062187951796</c:v>
                </c:pt>
                <c:pt idx="67">
                  <c:v>2.3825906681616575</c:v>
                </c:pt>
                <c:pt idx="68">
                  <c:v>2.346829483673524</c:v>
                </c:pt>
                <c:pt idx="69">
                  <c:v>2.3644548056530232</c:v>
                </c:pt>
                <c:pt idx="70">
                  <c:v>2.3648610282848748</c:v>
                </c:pt>
                <c:pt idx="71">
                  <c:v>2.3523663477904062</c:v>
                </c:pt>
                <c:pt idx="72">
                  <c:v>2.3984688444022275</c:v>
                </c:pt>
                <c:pt idx="73">
                  <c:v>2.3926511883930957</c:v>
                </c:pt>
                <c:pt idx="74">
                  <c:v>2.4614350462562182</c:v>
                </c:pt>
                <c:pt idx="75">
                  <c:v>2.4606179769208705</c:v>
                </c:pt>
                <c:pt idx="76">
                  <c:v>2.453773941212587</c:v>
                </c:pt>
                <c:pt idx="77">
                  <c:v>2.381325656798658</c:v>
                </c:pt>
                <c:pt idx="78">
                  <c:v>2.3517518113360012</c:v>
                </c:pt>
                <c:pt idx="79">
                  <c:v>2.341887642810272</c:v>
                </c:pt>
                <c:pt idx="80">
                  <c:v>2.2773302603811194</c:v>
                </c:pt>
                <c:pt idx="81">
                  <c:v>2.2333541609868908</c:v>
                </c:pt>
                <c:pt idx="82">
                  <c:v>2.1535680670454189</c:v>
                </c:pt>
                <c:pt idx="83">
                  <c:v>2.2015447481363912</c:v>
                </c:pt>
                <c:pt idx="84">
                  <c:v>2.2088121139399677</c:v>
                </c:pt>
                <c:pt idx="85">
                  <c:v>2.1981165024742673</c:v>
                </c:pt>
                <c:pt idx="86">
                  <c:v>2.1866320979086651</c:v>
                </c:pt>
                <c:pt idx="87">
                  <c:v>2.1850377673273984</c:v>
                </c:pt>
                <c:pt idx="88">
                  <c:v>2.2096009748661798</c:v>
                </c:pt>
                <c:pt idx="89">
                  <c:v>2.1466376491020149</c:v>
                </c:pt>
                <c:pt idx="90">
                  <c:v>2.1129878781821576</c:v>
                </c:pt>
                <c:pt idx="91">
                  <c:v>2.0730701470791453</c:v>
                </c:pt>
                <c:pt idx="92">
                  <c:v>2.0794410871937976</c:v>
                </c:pt>
                <c:pt idx="93">
                  <c:v>2.1328162370838299</c:v>
                </c:pt>
                <c:pt idx="94">
                  <c:v>2.0847910127919653</c:v>
                </c:pt>
                <c:pt idx="95">
                  <c:v>2.061541615636429</c:v>
                </c:pt>
                <c:pt idx="96">
                  <c:v>2.1025286155656353</c:v>
                </c:pt>
                <c:pt idx="97">
                  <c:v>2.188725134946925</c:v>
                </c:pt>
                <c:pt idx="98">
                  <c:v>2.141160359034465</c:v>
                </c:pt>
                <c:pt idx="99">
                  <c:v>2.141160359034465</c:v>
                </c:pt>
                <c:pt idx="100">
                  <c:v>2.1428193440282883</c:v>
                </c:pt>
                <c:pt idx="101">
                  <c:v>2.1532103054624558</c:v>
                </c:pt>
                <c:pt idx="102">
                  <c:v>2.1122327335635025</c:v>
                </c:pt>
                <c:pt idx="103">
                  <c:v>2.1979307522136686</c:v>
                </c:pt>
                <c:pt idx="104">
                  <c:v>2.1077965977716282</c:v>
                </c:pt>
                <c:pt idx="105">
                  <c:v>2.2148259898870695</c:v>
                </c:pt>
                <c:pt idx="106">
                  <c:v>2.2515273728275669</c:v>
                </c:pt>
                <c:pt idx="107">
                  <c:v>2.2385671026632732</c:v>
                </c:pt>
                <c:pt idx="108">
                  <c:v>2.2050900985102011</c:v>
                </c:pt>
                <c:pt idx="109">
                  <c:v>2.2131522196228226</c:v>
                </c:pt>
                <c:pt idx="110">
                  <c:v>2.2622778380282837</c:v>
                </c:pt>
                <c:pt idx="111">
                  <c:v>2.2361504770515457</c:v>
                </c:pt>
                <c:pt idx="112">
                  <c:v>2.3478262331949971</c:v>
                </c:pt>
                <c:pt idx="113">
                  <c:v>2.3308561264333019</c:v>
                </c:pt>
                <c:pt idx="114">
                  <c:v>2.2904827853008758</c:v>
                </c:pt>
                <c:pt idx="115">
                  <c:v>2.2673100746979071</c:v>
                </c:pt>
                <c:pt idx="116">
                  <c:v>2.3003616502319959</c:v>
                </c:pt>
                <c:pt idx="117">
                  <c:v>2.2827558053120049</c:v>
                </c:pt>
                <c:pt idx="118">
                  <c:v>2.2671006630822368</c:v>
                </c:pt>
                <c:pt idx="119">
                  <c:v>2.2676479081291925</c:v>
                </c:pt>
                <c:pt idx="120">
                  <c:v>2.2726073949575714</c:v>
                </c:pt>
                <c:pt idx="121">
                  <c:v>2.2744312107807034</c:v>
                </c:pt>
                <c:pt idx="122">
                  <c:v>2.2651917708895346</c:v>
                </c:pt>
                <c:pt idx="123">
                  <c:v>2.2822214233613165</c:v>
                </c:pt>
                <c:pt idx="124">
                  <c:v>2.2870579329764964</c:v>
                </c:pt>
                <c:pt idx="125">
                  <c:v>2.2861907590067521</c:v>
                </c:pt>
                <c:pt idx="126">
                  <c:v>2.1998820317776149</c:v>
                </c:pt>
                <c:pt idx="127">
                  <c:v>2.1297599977351633</c:v>
                </c:pt>
                <c:pt idx="128">
                  <c:v>2.2237144288597461</c:v>
                </c:pt>
                <c:pt idx="129">
                  <c:v>2.1961490341987884</c:v>
                </c:pt>
                <c:pt idx="130">
                  <c:v>2.2136779566919311</c:v>
                </c:pt>
                <c:pt idx="131">
                  <c:v>2.1794509101130211</c:v>
                </c:pt>
                <c:pt idx="132">
                  <c:v>2.1444579978384302</c:v>
                </c:pt>
                <c:pt idx="133">
                  <c:v>2.081613976560357</c:v>
                </c:pt>
                <c:pt idx="134">
                  <c:v>2.0564112444332712</c:v>
                </c:pt>
                <c:pt idx="135">
                  <c:v>1.9602576489703412</c:v>
                </c:pt>
                <c:pt idx="136">
                  <c:v>1.8958368593233923</c:v>
                </c:pt>
                <c:pt idx="137">
                  <c:v>1.9168533039259237</c:v>
                </c:pt>
                <c:pt idx="138">
                  <c:v>1.9229095343333185</c:v>
                </c:pt>
                <c:pt idx="139">
                  <c:v>1.9071647744660123</c:v>
                </c:pt>
                <c:pt idx="140">
                  <c:v>1.9186796067756662</c:v>
                </c:pt>
                <c:pt idx="141">
                  <c:v>1.9369862274892522</c:v>
                </c:pt>
                <c:pt idx="142">
                  <c:v>1.8651464178113766</c:v>
                </c:pt>
                <c:pt idx="143">
                  <c:v>1.9074806365060137</c:v>
                </c:pt>
                <c:pt idx="144">
                  <c:v>1.8825347072763183</c:v>
                </c:pt>
                <c:pt idx="145">
                  <c:v>1.8778551296378765</c:v>
                </c:pt>
                <c:pt idx="146">
                  <c:v>1.8845286614594297</c:v>
                </c:pt>
                <c:pt idx="147">
                  <c:v>1.9397792198282755</c:v>
                </c:pt>
                <c:pt idx="148">
                  <c:v>1.9360926709318496</c:v>
                </c:pt>
                <c:pt idx="149">
                  <c:v>1.9972764775147449</c:v>
                </c:pt>
                <c:pt idx="150">
                  <c:v>2.064947636002409</c:v>
                </c:pt>
                <c:pt idx="151">
                  <c:v>2.0298662017010392</c:v>
                </c:pt>
                <c:pt idx="152">
                  <c:v>2.1235676725553403</c:v>
                </c:pt>
                <c:pt idx="153">
                  <c:v>2.0913519134919176</c:v>
                </c:pt>
                <c:pt idx="154">
                  <c:v>2.0547854050243433</c:v>
                </c:pt>
                <c:pt idx="155">
                  <c:v>2.0433642169407777</c:v>
                </c:pt>
                <c:pt idx="156">
                  <c:v>2.0469570703458562</c:v>
                </c:pt>
                <c:pt idx="157">
                  <c:v>2.0617867414703985</c:v>
                </c:pt>
                <c:pt idx="158">
                  <c:v>2.0110971698879356</c:v>
                </c:pt>
                <c:pt idx="159">
                  <c:v>2.0039683249023508</c:v>
                </c:pt>
                <c:pt idx="160">
                  <c:v>2.0757366922654201</c:v>
                </c:pt>
                <c:pt idx="161">
                  <c:v>2.0742863849622011</c:v>
                </c:pt>
                <c:pt idx="162">
                  <c:v>2.0736696972056929</c:v>
                </c:pt>
                <c:pt idx="163">
                  <c:v>2.0907209946743159</c:v>
                </c:pt>
                <c:pt idx="164">
                  <c:v>2.0819360413448793</c:v>
                </c:pt>
                <c:pt idx="165">
                  <c:v>2.0935800486171301</c:v>
                </c:pt>
                <c:pt idx="166">
                  <c:v>2.0859578832471923</c:v>
                </c:pt>
                <c:pt idx="167">
                  <c:v>2.0669538651386876</c:v>
                </c:pt>
                <c:pt idx="168">
                  <c:v>2.1166101146657743</c:v>
                </c:pt>
                <c:pt idx="169">
                  <c:v>2.1232498646298801</c:v>
                </c:pt>
                <c:pt idx="170">
                  <c:v>2.0648408142292176</c:v>
                </c:pt>
                <c:pt idx="171">
                  <c:v>2.0032268070174628</c:v>
                </c:pt>
                <c:pt idx="172">
                  <c:v>1.8858110885173518</c:v>
                </c:pt>
                <c:pt idx="173">
                  <c:v>1.8775617059187788</c:v>
                </c:pt>
                <c:pt idx="174">
                  <c:v>2.0019354176765867</c:v>
                </c:pt>
                <c:pt idx="175">
                  <c:v>1.9961894924551051</c:v>
                </c:pt>
                <c:pt idx="176">
                  <c:v>1.984400166332057</c:v>
                </c:pt>
                <c:pt idx="177">
                  <c:v>2.0157168148259226</c:v>
                </c:pt>
                <c:pt idx="178">
                  <c:v>2.1146376096167638</c:v>
                </c:pt>
                <c:pt idx="179">
                  <c:v>2.1400183505976869</c:v>
                </c:pt>
                <c:pt idx="180">
                  <c:v>2.0912996772982795</c:v>
                </c:pt>
                <c:pt idx="181">
                  <c:v>2.0438362110698245</c:v>
                </c:pt>
                <c:pt idx="182">
                  <c:v>1.9600727173937371</c:v>
                </c:pt>
                <c:pt idx="183">
                  <c:v>2.0135575440227931</c:v>
                </c:pt>
                <c:pt idx="184">
                  <c:v>2.0715610204073207</c:v>
                </c:pt>
                <c:pt idx="185">
                  <c:v>2.0813804050712625</c:v>
                </c:pt>
                <c:pt idx="186">
                  <c:v>2.1636217872238026</c:v>
                </c:pt>
                <c:pt idx="187">
                  <c:v>2.1962124447121116</c:v>
                </c:pt>
                <c:pt idx="188">
                  <c:v>2.1913893168116063</c:v>
                </c:pt>
                <c:pt idx="189">
                  <c:v>2.2094957294279625</c:v>
                </c:pt>
                <c:pt idx="190">
                  <c:v>2.2315407893809254</c:v>
                </c:pt>
                <c:pt idx="191">
                  <c:v>2.1617084391935353</c:v>
                </c:pt>
                <c:pt idx="192">
                  <c:v>2.149185074680275</c:v>
                </c:pt>
                <c:pt idx="193">
                  <c:v>2.1547609114126676</c:v>
                </c:pt>
                <c:pt idx="194">
                  <c:v>2.1626398484901665</c:v>
                </c:pt>
                <c:pt idx="195">
                  <c:v>2.2150486634298141</c:v>
                </c:pt>
                <c:pt idx="196">
                  <c:v>2.2501744124583705</c:v>
                </c:pt>
                <c:pt idx="197">
                  <c:v>2.2839568757234305</c:v>
                </c:pt>
                <c:pt idx="198">
                  <c:v>2.2611690212040174</c:v>
                </c:pt>
                <c:pt idx="199">
                  <c:v>2.2607102152434244</c:v>
                </c:pt>
                <c:pt idx="200">
                  <c:v>2.2928214306924661</c:v>
                </c:pt>
                <c:pt idx="201">
                  <c:v>2.3658111528486976</c:v>
                </c:pt>
                <c:pt idx="202">
                  <c:v>2.3114191111111868</c:v>
                </c:pt>
                <c:pt idx="203">
                  <c:v>2.252392540679748</c:v>
                </c:pt>
                <c:pt idx="204">
                  <c:v>2.2665501006577533</c:v>
                </c:pt>
                <c:pt idx="205">
                  <c:v>2.2870681506576975</c:v>
                </c:pt>
                <c:pt idx="206">
                  <c:v>2.2870681506576975</c:v>
                </c:pt>
                <c:pt idx="207">
                  <c:v>2.2870681506576975</c:v>
                </c:pt>
                <c:pt idx="208">
                  <c:v>2.2857230115590195</c:v>
                </c:pt>
                <c:pt idx="209">
                  <c:v>2.2712396385196301</c:v>
                </c:pt>
                <c:pt idx="210">
                  <c:v>2.2875054744668422</c:v>
                </c:pt>
                <c:pt idx="211">
                  <c:v>2.2743817593347919</c:v>
                </c:pt>
                <c:pt idx="212">
                  <c:v>2.2999836857851679</c:v>
                </c:pt>
                <c:pt idx="213">
                  <c:v>2.3147977430526319</c:v>
                </c:pt>
                <c:pt idx="214">
                  <c:v>2.2434537725315571</c:v>
                </c:pt>
                <c:pt idx="215">
                  <c:v>2.2790575164515654</c:v>
                </c:pt>
                <c:pt idx="216">
                  <c:v>2.2270839064397148</c:v>
                </c:pt>
                <c:pt idx="217">
                  <c:v>2.2075085388041682</c:v>
                </c:pt>
                <c:pt idx="218">
                  <c:v>2.2975687316302458</c:v>
                </c:pt>
                <c:pt idx="219">
                  <c:v>2.4406254930997</c:v>
                </c:pt>
                <c:pt idx="220">
                  <c:v>2.3985573226379326</c:v>
                </c:pt>
                <c:pt idx="221">
                  <c:v>2.3985104303716289</c:v>
                </c:pt>
                <c:pt idx="222">
                  <c:v>2.3937780721539701</c:v>
                </c:pt>
                <c:pt idx="223">
                  <c:v>2.4355930720494285</c:v>
                </c:pt>
                <c:pt idx="224">
                  <c:v>2.5623251202469546</c:v>
                </c:pt>
                <c:pt idx="225">
                  <c:v>2.5113188055403675</c:v>
                </c:pt>
                <c:pt idx="226">
                  <c:v>2.4964487744250987</c:v>
                </c:pt>
                <c:pt idx="227">
                  <c:v>2.4579863648313767</c:v>
                </c:pt>
                <c:pt idx="228">
                  <c:v>2.5757522158650965</c:v>
                </c:pt>
                <c:pt idx="229">
                  <c:v>2.5721605469639401</c:v>
                </c:pt>
                <c:pt idx="230">
                  <c:v>2.489842116401217</c:v>
                </c:pt>
                <c:pt idx="231">
                  <c:v>2.509878346293827</c:v>
                </c:pt>
                <c:pt idx="232">
                  <c:v>2.4761268044555242</c:v>
                </c:pt>
                <c:pt idx="233">
                  <c:v>2.503244669383744</c:v>
                </c:pt>
                <c:pt idx="234">
                  <c:v>2.3541063404011648</c:v>
                </c:pt>
                <c:pt idx="235">
                  <c:v>2.3694029006150767</c:v>
                </c:pt>
                <c:pt idx="236">
                  <c:v>2.3665941625222811</c:v>
                </c:pt>
                <c:pt idx="237">
                  <c:v>2.1977367738083968</c:v>
                </c:pt>
                <c:pt idx="238">
                  <c:v>2.038804702000697</c:v>
                </c:pt>
                <c:pt idx="239">
                  <c:v>2.0202786888969646</c:v>
                </c:pt>
                <c:pt idx="240">
                  <c:v>2.0130522137666951</c:v>
                </c:pt>
                <c:pt idx="241">
                  <c:v>1.9634443963597872</c:v>
                </c:pt>
                <c:pt idx="242">
                  <c:v>1.7861956549690559</c:v>
                </c:pt>
                <c:pt idx="243">
                  <c:v>1.4871713219716276</c:v>
                </c:pt>
                <c:pt idx="244">
                  <c:v>1.5216756923538834</c:v>
                </c:pt>
                <c:pt idx="245">
                  <c:v>1.6150909157959779</c:v>
                </c:pt>
                <c:pt idx="246">
                  <c:v>1.5828194383348544</c:v>
                </c:pt>
                <c:pt idx="247">
                  <c:v>1.6200904527063069</c:v>
                </c:pt>
                <c:pt idx="248">
                  <c:v>1.61223591487042</c:v>
                </c:pt>
                <c:pt idx="249">
                  <c:v>1.5582957811105069</c:v>
                </c:pt>
                <c:pt idx="250">
                  <c:v>1.6169281184780218</c:v>
                </c:pt>
                <c:pt idx="251">
                  <c:v>1.5516534355825167</c:v>
                </c:pt>
                <c:pt idx="252">
                  <c:v>1.5587510863439045</c:v>
                </c:pt>
                <c:pt idx="253">
                  <c:v>1.5595447182808382</c:v>
                </c:pt>
                <c:pt idx="254">
                  <c:v>1.5430178097619349</c:v>
                </c:pt>
                <c:pt idx="255">
                  <c:v>1.594022747938729</c:v>
                </c:pt>
                <c:pt idx="256">
                  <c:v>1.5869152436411387</c:v>
                </c:pt>
                <c:pt idx="257">
                  <c:v>1.6265658143577673</c:v>
                </c:pt>
                <c:pt idx="258">
                  <c:v>1.8775170812604118</c:v>
                </c:pt>
                <c:pt idx="259">
                  <c:v>1.9282217059945173</c:v>
                </c:pt>
                <c:pt idx="260">
                  <c:v>2.0477333178997728</c:v>
                </c:pt>
                <c:pt idx="261">
                  <c:v>2.0831153642980578</c:v>
                </c:pt>
                <c:pt idx="262">
                  <c:v>2.2051352451960335</c:v>
                </c:pt>
                <c:pt idx="263">
                  <c:v>2.1916618763359197</c:v>
                </c:pt>
                <c:pt idx="264">
                  <c:v>2.2652135776752007</c:v>
                </c:pt>
                <c:pt idx="265">
                  <c:v>2.4420507867808694</c:v>
                </c:pt>
                <c:pt idx="266">
                  <c:v>2.4699416511803651</c:v>
                </c:pt>
                <c:pt idx="267">
                  <c:v>2.6130220985495534</c:v>
                </c:pt>
                <c:pt idx="268">
                  <c:v>2.7126398808203431</c:v>
                </c:pt>
                <c:pt idx="269">
                  <c:v>2.7084595983749256</c:v>
                </c:pt>
                <c:pt idx="270">
                  <c:v>2.815558896707091</c:v>
                </c:pt>
                <c:pt idx="271">
                  <c:v>2.8639430928262999</c:v>
                </c:pt>
                <c:pt idx="272">
                  <c:v>2.8487245724955854</c:v>
                </c:pt>
                <c:pt idx="273">
                  <c:v>2.840251668968738</c:v>
                </c:pt>
                <c:pt idx="274">
                  <c:v>2.7550207369361197</c:v>
                </c:pt>
                <c:pt idx="275">
                  <c:v>2.6473416804091925</c:v>
                </c:pt>
                <c:pt idx="276">
                  <c:v>2.6414832285693119</c:v>
                </c:pt>
                <c:pt idx="277">
                  <c:v>2.4847895601750074</c:v>
                </c:pt>
                <c:pt idx="278">
                  <c:v>2.4963848469487306</c:v>
                </c:pt>
                <c:pt idx="279">
                  <c:v>2.4393204815098106</c:v>
                </c:pt>
                <c:pt idx="280">
                  <c:v>2.3101561649815094</c:v>
                </c:pt>
                <c:pt idx="281">
                  <c:v>2.1941301001881648</c:v>
                </c:pt>
                <c:pt idx="282">
                  <c:v>2.1861176724547429</c:v>
                </c:pt>
                <c:pt idx="283">
                  <c:v>2.159142792095099</c:v>
                </c:pt>
                <c:pt idx="284">
                  <c:v>2.1780580626098875</c:v>
                </c:pt>
                <c:pt idx="285">
                  <c:v>2.2042562694771686</c:v>
                </c:pt>
                <c:pt idx="286">
                  <c:v>2.1158506058920805</c:v>
                </c:pt>
                <c:pt idx="287">
                  <c:v>2.1031336795047535</c:v>
                </c:pt>
                <c:pt idx="288">
                  <c:v>2.0880666700426014</c:v>
                </c:pt>
                <c:pt idx="289">
                  <c:v>2.0931913399760971</c:v>
                </c:pt>
                <c:pt idx="290">
                  <c:v>2.1019321450231816</c:v>
                </c:pt>
                <c:pt idx="291">
                  <c:v>2.1104672481039968</c:v>
                </c:pt>
                <c:pt idx="292">
                  <c:v>2.2130352100419337</c:v>
                </c:pt>
                <c:pt idx="293">
                  <c:v>2.2665859763575629</c:v>
                </c:pt>
                <c:pt idx="294">
                  <c:v>2.274691731980202</c:v>
                </c:pt>
                <c:pt idx="295">
                  <c:v>2.227939891121324</c:v>
                </c:pt>
                <c:pt idx="296">
                  <c:v>2.3275466792783384</c:v>
                </c:pt>
                <c:pt idx="297">
                  <c:v>2.2738885225564927</c:v>
                </c:pt>
                <c:pt idx="298">
                  <c:v>2.2906925475273674</c:v>
                </c:pt>
                <c:pt idx="299">
                  <c:v>2.3441515825492738</c:v>
                </c:pt>
                <c:pt idx="300">
                  <c:v>2.3827540497088657</c:v>
                </c:pt>
                <c:pt idx="301">
                  <c:v>2.3954775160050166</c:v>
                </c:pt>
                <c:pt idx="302">
                  <c:v>2.4026796256450975</c:v>
                </c:pt>
                <c:pt idx="303">
                  <c:v>2.4325349288958371</c:v>
                </c:pt>
                <c:pt idx="304">
                  <c:v>2.5260331639092857</c:v>
                </c:pt>
                <c:pt idx="305">
                  <c:v>2.4408312256873259</c:v>
                </c:pt>
                <c:pt idx="306">
                  <c:v>2.4121053280511213</c:v>
                </c:pt>
                <c:pt idx="307">
                  <c:v>2.4338073584023108</c:v>
                </c:pt>
                <c:pt idx="308">
                  <c:v>2.4572217307334689</c:v>
                </c:pt>
                <c:pt idx="309">
                  <c:v>2.5057419383741375</c:v>
                </c:pt>
                <c:pt idx="310">
                  <c:v>2.456713775805504</c:v>
                </c:pt>
                <c:pt idx="311">
                  <c:v>2.4569225688952581</c:v>
                </c:pt>
                <c:pt idx="312">
                  <c:v>2.4434125793187</c:v>
                </c:pt>
                <c:pt idx="313">
                  <c:v>2.3946799113927355</c:v>
                </c:pt>
                <c:pt idx="314">
                  <c:v>2.3545017606480636</c:v>
                </c:pt>
                <c:pt idx="315">
                  <c:v>2.3711399263232495</c:v>
                </c:pt>
                <c:pt idx="316">
                  <c:v>2.4053039773239622</c:v>
                </c:pt>
                <c:pt idx="317">
                  <c:v>2.4840774602145861</c:v>
                </c:pt>
                <c:pt idx="318">
                  <c:v>2.4407782957665778</c:v>
                </c:pt>
                <c:pt idx="319">
                  <c:v>2.5115101235309507</c:v>
                </c:pt>
                <c:pt idx="320">
                  <c:v>2.4794560853822025</c:v>
                </c:pt>
                <c:pt idx="321">
                  <c:v>2.5381462483248338</c:v>
                </c:pt>
                <c:pt idx="322">
                  <c:v>2.4997862547554393</c:v>
                </c:pt>
                <c:pt idx="323">
                  <c:v>2.4608961537126741</c:v>
                </c:pt>
                <c:pt idx="324">
                  <c:v>2.4507632921915485</c:v>
                </c:pt>
                <c:pt idx="325">
                  <c:v>2.4372400519769033</c:v>
                </c:pt>
                <c:pt idx="326">
                  <c:v>2.4373151185630113</c:v>
                </c:pt>
                <c:pt idx="327">
                  <c:v>2.433662158918581</c:v>
                </c:pt>
                <c:pt idx="328">
                  <c:v>2.3701939417997173</c:v>
                </c:pt>
                <c:pt idx="329">
                  <c:v>2.3245060128265442</c:v>
                </c:pt>
                <c:pt idx="330">
                  <c:v>2.3100842037062543</c:v>
                </c:pt>
                <c:pt idx="331">
                  <c:v>2.2913602746896755</c:v>
                </c:pt>
                <c:pt idx="332">
                  <c:v>2.247631898199804</c:v>
                </c:pt>
                <c:pt idx="333">
                  <c:v>2.2843165330944122</c:v>
                </c:pt>
                <c:pt idx="334">
                  <c:v>2.2195911722605173</c:v>
                </c:pt>
                <c:pt idx="335">
                  <c:v>2.2486447371238971</c:v>
                </c:pt>
                <c:pt idx="336">
                  <c:v>2.1671065311154822</c:v>
                </c:pt>
                <c:pt idx="337">
                  <c:v>2.1195486237371512</c:v>
                </c:pt>
                <c:pt idx="338">
                  <c:v>2.1429044583068477</c:v>
                </c:pt>
                <c:pt idx="339">
                  <c:v>2.108307514942366</c:v>
                </c:pt>
                <c:pt idx="340">
                  <c:v>2.1803983537638767</c:v>
                </c:pt>
                <c:pt idx="341">
                  <c:v>2.1848920353284282</c:v>
                </c:pt>
                <c:pt idx="342">
                  <c:v>2.1881813341355367</c:v>
                </c:pt>
                <c:pt idx="343">
                  <c:v>2.2449119190028215</c:v>
                </c:pt>
                <c:pt idx="344">
                  <c:v>2.2205223446823461</c:v>
                </c:pt>
                <c:pt idx="345">
                  <c:v>2.1475023434654288</c:v>
                </c:pt>
                <c:pt idx="346">
                  <c:v>2.1279697703216263</c:v>
                </c:pt>
                <c:pt idx="347">
                  <c:v>2.0280547760350673</c:v>
                </c:pt>
                <c:pt idx="348">
                  <c:v>2.0106379949571864</c:v>
                </c:pt>
                <c:pt idx="349">
                  <c:v>1.8831062381629513</c:v>
                </c:pt>
                <c:pt idx="350">
                  <c:v>1.920444519645139</c:v>
                </c:pt>
                <c:pt idx="351">
                  <c:v>1.8801058848163366</c:v>
                </c:pt>
                <c:pt idx="352">
                  <c:v>1.8853507245130705</c:v>
                </c:pt>
                <c:pt idx="353">
                  <c:v>1.8754217663122863</c:v>
                </c:pt>
                <c:pt idx="354">
                  <c:v>1.8942455092217585</c:v>
                </c:pt>
                <c:pt idx="355">
                  <c:v>1.8795334415787144</c:v>
                </c:pt>
                <c:pt idx="356">
                  <c:v>1.7966762638372527</c:v>
                </c:pt>
                <c:pt idx="357">
                  <c:v>1.7971744602729454</c:v>
                </c:pt>
                <c:pt idx="358">
                  <c:v>1.8797823909114002</c:v>
                </c:pt>
                <c:pt idx="359">
                  <c:v>1.9211515339740708</c:v>
                </c:pt>
                <c:pt idx="360">
                  <c:v>1.928996685628604</c:v>
                </c:pt>
                <c:pt idx="361">
                  <c:v>1.8807439172175082</c:v>
                </c:pt>
                <c:pt idx="362">
                  <c:v>1.992536277448141</c:v>
                </c:pt>
                <c:pt idx="363">
                  <c:v>1.9798686642817216</c:v>
                </c:pt>
                <c:pt idx="364">
                  <c:v>1.9879669361397714</c:v>
                </c:pt>
                <c:pt idx="365">
                  <c:v>2.0107589400899131</c:v>
                </c:pt>
                <c:pt idx="366">
                  <c:v>2.1029927513894791</c:v>
                </c:pt>
                <c:pt idx="367">
                  <c:v>2.1446698173470296</c:v>
                </c:pt>
                <c:pt idx="368">
                  <c:v>2.0474326902879159</c:v>
                </c:pt>
                <c:pt idx="369">
                  <c:v>2.041799358066259</c:v>
                </c:pt>
                <c:pt idx="370">
                  <c:v>1.9457090234836589</c:v>
                </c:pt>
                <c:pt idx="371">
                  <c:v>1.9443223690232396</c:v>
                </c:pt>
                <c:pt idx="372">
                  <c:v>1.9235374184681155</c:v>
                </c:pt>
                <c:pt idx="373">
                  <c:v>1.8562702246589651</c:v>
                </c:pt>
                <c:pt idx="374">
                  <c:v>1.8373906932668449</c:v>
                </c:pt>
                <c:pt idx="375">
                  <c:v>1.8479502455945174</c:v>
                </c:pt>
                <c:pt idx="376">
                  <c:v>1.8336628286686183</c:v>
                </c:pt>
                <c:pt idx="377">
                  <c:v>1.8497177312715714</c:v>
                </c:pt>
                <c:pt idx="378">
                  <c:v>1.8899785709803907</c:v>
                </c:pt>
                <c:pt idx="379">
                  <c:v>1.9054043122750721</c:v>
                </c:pt>
                <c:pt idx="380">
                  <c:v>1.9839673716509145</c:v>
                </c:pt>
                <c:pt idx="381">
                  <c:v>1.9451195524042342</c:v>
                </c:pt>
                <c:pt idx="382">
                  <c:v>1.954583120338879</c:v>
                </c:pt>
                <c:pt idx="383">
                  <c:v>1.9486326447032138</c:v>
                </c:pt>
                <c:pt idx="384">
                  <c:v>1.896637993840897</c:v>
                </c:pt>
                <c:pt idx="385">
                  <c:v>1.974505408031487</c:v>
                </c:pt>
                <c:pt idx="386">
                  <c:v>2.0347927401096189</c:v>
                </c:pt>
                <c:pt idx="387">
                  <c:v>2.019344088117351</c:v>
                </c:pt>
                <c:pt idx="388">
                  <c:v>2.0333805026709926</c:v>
                </c:pt>
                <c:pt idx="389">
                  <c:v>2.0153528705743962</c:v>
                </c:pt>
                <c:pt idx="390">
                  <c:v>1.9784054094857113</c:v>
                </c:pt>
                <c:pt idx="391">
                  <c:v>2.018098127742193</c:v>
                </c:pt>
                <c:pt idx="392">
                  <c:v>1.9584916543551034</c:v>
                </c:pt>
                <c:pt idx="393">
                  <c:v>1.8993225732598913</c:v>
                </c:pt>
                <c:pt idx="394">
                  <c:v>1.8928220570362457</c:v>
                </c:pt>
                <c:pt idx="395">
                  <c:v>1.8205319190087197</c:v>
                </c:pt>
                <c:pt idx="396">
                  <c:v>1.7402281558427231</c:v>
                </c:pt>
                <c:pt idx="397">
                  <c:v>1.7150039998446756</c:v>
                </c:pt>
                <c:pt idx="398">
                  <c:v>1.7639989285727189</c:v>
                </c:pt>
                <c:pt idx="399">
                  <c:v>1.8705747944805602</c:v>
                </c:pt>
                <c:pt idx="400">
                  <c:v>1.902528802665042</c:v>
                </c:pt>
                <c:pt idx="401">
                  <c:v>2.0121961185085167</c:v>
                </c:pt>
                <c:pt idx="402">
                  <c:v>2.0480361277627055</c:v>
                </c:pt>
                <c:pt idx="403">
                  <c:v>2.0244768946729645</c:v>
                </c:pt>
                <c:pt idx="404">
                  <c:v>2.0270091342191909</c:v>
                </c:pt>
                <c:pt idx="405">
                  <c:v>2.096669091348677</c:v>
                </c:pt>
                <c:pt idx="406">
                  <c:v>2.1277327155864558</c:v>
                </c:pt>
                <c:pt idx="407">
                  <c:v>2.0681020458394492</c:v>
                </c:pt>
                <c:pt idx="408">
                  <c:v>2.1052323006743006</c:v>
                </c:pt>
                <c:pt idx="409">
                  <c:v>2.0512684123155447</c:v>
                </c:pt>
                <c:pt idx="410">
                  <c:v>2.0134938539172418</c:v>
                </c:pt>
                <c:pt idx="411">
                  <c:v>2.0123567172170951</c:v>
                </c:pt>
                <c:pt idx="412">
                  <c:v>2.0120001914984758</c:v>
                </c:pt>
                <c:pt idx="413">
                  <c:v>2.06364994310549</c:v>
                </c:pt>
                <c:pt idx="414">
                  <c:v>2.0508501922073159</c:v>
                </c:pt>
                <c:pt idx="415">
                  <c:v>2.0847623065467502</c:v>
                </c:pt>
                <c:pt idx="416">
                  <c:v>2.0486292789753384</c:v>
                </c:pt>
                <c:pt idx="417">
                  <c:v>2.0607459538228836</c:v>
                </c:pt>
                <c:pt idx="418">
                  <c:v>2.0091758730385489</c:v>
                </c:pt>
                <c:pt idx="419">
                  <c:v>2.0252491880685186</c:v>
                </c:pt>
                <c:pt idx="420">
                  <c:v>2.0983617126410734</c:v>
                </c:pt>
                <c:pt idx="421">
                  <c:v>2.1016374622656762</c:v>
                </c:pt>
                <c:pt idx="422">
                  <c:v>2.164276048496836</c:v>
                </c:pt>
                <c:pt idx="423">
                  <c:v>2.1633510520243044</c:v>
                </c:pt>
                <c:pt idx="424">
                  <c:v>2.2155528556458193</c:v>
                </c:pt>
                <c:pt idx="425">
                  <c:v>2.225759620807505</c:v>
                </c:pt>
                <c:pt idx="426">
                  <c:v>2.2211395735150607</c:v>
                </c:pt>
                <c:pt idx="427">
                  <c:v>2.1692918017754348</c:v>
                </c:pt>
                <c:pt idx="428">
                  <c:v>2.2054674412397839</c:v>
                </c:pt>
                <c:pt idx="429">
                  <c:v>2.2250394194199843</c:v>
                </c:pt>
                <c:pt idx="430">
                  <c:v>2.214389841704905</c:v>
                </c:pt>
                <c:pt idx="431">
                  <c:v>2.1896082629131564</c:v>
                </c:pt>
                <c:pt idx="432">
                  <c:v>2.1821469623403589</c:v>
                </c:pt>
                <c:pt idx="433">
                  <c:v>2.2190018526356772</c:v>
                </c:pt>
                <c:pt idx="434">
                  <c:v>2.2073484534237746</c:v>
                </c:pt>
                <c:pt idx="435">
                  <c:v>2.1327560193009742</c:v>
                </c:pt>
                <c:pt idx="436">
                  <c:v>2.1189164170771653</c:v>
                </c:pt>
                <c:pt idx="437">
                  <c:v>2.1744682889612159</c:v>
                </c:pt>
                <c:pt idx="438">
                  <c:v>2.119251280596671</c:v>
                </c:pt>
                <c:pt idx="439">
                  <c:v>2.1837564535689067</c:v>
                </c:pt>
                <c:pt idx="440">
                  <c:v>2.2307631788732269</c:v>
                </c:pt>
                <c:pt idx="441">
                  <c:v>2.2297439215598001</c:v>
                </c:pt>
                <c:pt idx="442">
                  <c:v>2.2600848791720258</c:v>
                </c:pt>
                <c:pt idx="443">
                  <c:v>2.209592978452485</c:v>
                </c:pt>
                <c:pt idx="444">
                  <c:v>2.2652035130309813</c:v>
                </c:pt>
                <c:pt idx="445">
                  <c:v>2.2402249374772452</c:v>
                </c:pt>
                <c:pt idx="446">
                  <c:v>2.234623954858117</c:v>
                </c:pt>
                <c:pt idx="447">
                  <c:v>2.2245372919327293</c:v>
                </c:pt>
                <c:pt idx="448">
                  <c:v>2.2108153200155267</c:v>
                </c:pt>
                <c:pt idx="449">
                  <c:v>2.179826328682287</c:v>
                </c:pt>
                <c:pt idx="450">
                  <c:v>2.1445058384523179</c:v>
                </c:pt>
                <c:pt idx="451">
                  <c:v>2.0775540967646013</c:v>
                </c:pt>
                <c:pt idx="452">
                  <c:v>2.0799924004800854</c:v>
                </c:pt>
                <c:pt idx="453">
                  <c:v>2.0915860064598215</c:v>
                </c:pt>
                <c:pt idx="454">
                  <c:v>1.994400444706705</c:v>
                </c:pt>
                <c:pt idx="455">
                  <c:v>1.9660169786959039</c:v>
                </c:pt>
                <c:pt idx="456">
                  <c:v>2.0802453070888194</c:v>
                </c:pt>
                <c:pt idx="457">
                  <c:v>2.1077645993672047</c:v>
                </c:pt>
                <c:pt idx="458">
                  <c:v>2.1412348919149333</c:v>
                </c:pt>
                <c:pt idx="459">
                  <c:v>2.1274540197288907</c:v>
                </c:pt>
                <c:pt idx="460">
                  <c:v>2.1357718560528971</c:v>
                </c:pt>
                <c:pt idx="461">
                  <c:v>2.0951516632616416</c:v>
                </c:pt>
                <c:pt idx="462">
                  <c:v>2.0967412188815708</c:v>
                </c:pt>
                <c:pt idx="463">
                  <c:v>2.0549947262180255</c:v>
                </c:pt>
                <c:pt idx="464">
                  <c:v>2.1448346694968454</c:v>
                </c:pt>
                <c:pt idx="465">
                  <c:v>2.1505952085681268</c:v>
                </c:pt>
                <c:pt idx="466">
                  <c:v>2.2337042746833937</c:v>
                </c:pt>
                <c:pt idx="467">
                  <c:v>2.2026564098397459</c:v>
                </c:pt>
                <c:pt idx="468">
                  <c:v>2.2755966004341133</c:v>
                </c:pt>
                <c:pt idx="469">
                  <c:v>2.2284910407715994</c:v>
                </c:pt>
                <c:pt idx="470">
                  <c:v>2.2451640186196706</c:v>
                </c:pt>
                <c:pt idx="471">
                  <c:v>2.31580934594361</c:v>
                </c:pt>
                <c:pt idx="472">
                  <c:v>2.3061759301748097</c:v>
                </c:pt>
                <c:pt idx="473">
                  <c:v>2.3053550110531251</c:v>
                </c:pt>
                <c:pt idx="474">
                  <c:v>2.2488318743490066</c:v>
                </c:pt>
                <c:pt idx="475">
                  <c:v>2.2036274144474142</c:v>
                </c:pt>
                <c:pt idx="476">
                  <c:v>2.2167449137709054</c:v>
                </c:pt>
                <c:pt idx="477">
                  <c:v>2.2013945854894206</c:v>
                </c:pt>
                <c:pt idx="478">
                  <c:v>2.1991454077359052</c:v>
                </c:pt>
                <c:pt idx="479">
                  <c:v>2.2042146386998542</c:v>
                </c:pt>
                <c:pt idx="480">
                  <c:v>2.1896086099846217</c:v>
                </c:pt>
                <c:pt idx="481">
                  <c:v>2.164190018991289</c:v>
                </c:pt>
                <c:pt idx="482">
                  <c:v>2.0651588710616018</c:v>
                </c:pt>
                <c:pt idx="483">
                  <c:v>2.0304568946205053</c:v>
                </c:pt>
                <c:pt idx="484">
                  <c:v>2.0145899862669761</c:v>
                </c:pt>
                <c:pt idx="485">
                  <c:v>1.9691165449769856</c:v>
                </c:pt>
                <c:pt idx="486">
                  <c:v>1.9326519437472915</c:v>
                </c:pt>
                <c:pt idx="487">
                  <c:v>1.8768192402892867</c:v>
                </c:pt>
                <c:pt idx="488">
                  <c:v>1.8790117842782272</c:v>
                </c:pt>
                <c:pt idx="489">
                  <c:v>1.8521903008116705</c:v>
                </c:pt>
                <c:pt idx="490">
                  <c:v>1.9159228900365921</c:v>
                </c:pt>
                <c:pt idx="491">
                  <c:v>1.9500147727017632</c:v>
                </c:pt>
                <c:pt idx="492">
                  <c:v>1.953822470838616</c:v>
                </c:pt>
                <c:pt idx="493">
                  <c:v>1.982795671239526</c:v>
                </c:pt>
                <c:pt idx="494">
                  <c:v>1.8485716272005925</c:v>
                </c:pt>
                <c:pt idx="495">
                  <c:v>1.8633731750850868</c:v>
                </c:pt>
                <c:pt idx="496">
                  <c:v>1.7884750789982997</c:v>
                </c:pt>
                <c:pt idx="497">
                  <c:v>1.7356459862672684</c:v>
                </c:pt>
                <c:pt idx="498">
                  <c:v>1.6718239576290801</c:v>
                </c:pt>
                <c:pt idx="499">
                  <c:v>1.7171256698806885</c:v>
                </c:pt>
                <c:pt idx="500">
                  <c:v>1.5967413619952644</c:v>
                </c:pt>
                <c:pt idx="501">
                  <c:v>1.5221999898066672</c:v>
                </c:pt>
                <c:pt idx="502">
                  <c:v>1.6478778693836187</c:v>
                </c:pt>
                <c:pt idx="503">
                  <c:v>1.6610844866807131</c:v>
                </c:pt>
                <c:pt idx="504">
                  <c:v>1.7459599581744676</c:v>
                </c:pt>
                <c:pt idx="505">
                  <c:v>1.8324175195604879</c:v>
                </c:pt>
                <c:pt idx="506">
                  <c:v>1.804698279261066</c:v>
                </c:pt>
                <c:pt idx="507">
                  <c:v>1.8852403776353572</c:v>
                </c:pt>
                <c:pt idx="508">
                  <c:v>1.8860596121660784</c:v>
                </c:pt>
                <c:pt idx="509">
                  <c:v>1.9374919814320315</c:v>
                </c:pt>
                <c:pt idx="510">
                  <c:v>1.9849860122893848</c:v>
                </c:pt>
                <c:pt idx="511">
                  <c:v>2.0863200743068138</c:v>
                </c:pt>
                <c:pt idx="512">
                  <c:v>2.1664239219230348</c:v>
                </c:pt>
                <c:pt idx="513">
                  <c:v>2.1790062862585526</c:v>
                </c:pt>
                <c:pt idx="514">
                  <c:v>2.1734300617031246</c:v>
                </c:pt>
                <c:pt idx="515">
                  <c:v>2.1620403656719085</c:v>
                </c:pt>
                <c:pt idx="516">
                  <c:v>2.1245071288453863</c:v>
                </c:pt>
                <c:pt idx="517">
                  <c:v>2.1717760014064478</c:v>
                </c:pt>
                <c:pt idx="518">
                  <c:v>2.1743064699897636</c:v>
                </c:pt>
                <c:pt idx="519">
                  <c:v>2.1747612275567638</c:v>
                </c:pt>
                <c:pt idx="520">
                  <c:v>2.1980414782000604</c:v>
                </c:pt>
                <c:pt idx="521">
                  <c:v>2.1438436826707248</c:v>
                </c:pt>
                <c:pt idx="522">
                  <c:v>2.0741764718744706</c:v>
                </c:pt>
                <c:pt idx="523">
                  <c:v>2.0866954954243098</c:v>
                </c:pt>
                <c:pt idx="524">
                  <c:v>2.0748070190813359</c:v>
                </c:pt>
                <c:pt idx="525">
                  <c:v>2.1562434393929073</c:v>
                </c:pt>
                <c:pt idx="526">
                  <c:v>2.1183866239374831</c:v>
                </c:pt>
                <c:pt idx="527">
                  <c:v>2.1004999246618223</c:v>
                </c:pt>
                <c:pt idx="528">
                  <c:v>2.0878598455553101</c:v>
                </c:pt>
                <c:pt idx="529">
                  <c:v>2.0285111323993443</c:v>
                </c:pt>
                <c:pt idx="530">
                  <c:v>2.0552010679388695</c:v>
                </c:pt>
                <c:pt idx="531">
                  <c:v>2.1180727029357675</c:v>
                </c:pt>
                <c:pt idx="532">
                  <c:v>2.0742299636380159</c:v>
                </c:pt>
                <c:pt idx="533">
                  <c:v>2.0526839848719489</c:v>
                </c:pt>
                <c:pt idx="534">
                  <c:v>1.8893506961404896</c:v>
                </c:pt>
                <c:pt idx="535">
                  <c:v>1.9198204730671622</c:v>
                </c:pt>
                <c:pt idx="536">
                  <c:v>1.9255074622981383</c:v>
                </c:pt>
                <c:pt idx="537">
                  <c:v>1.9207694739090424</c:v>
                </c:pt>
                <c:pt idx="538">
                  <c:v>2.0461327100558817</c:v>
                </c:pt>
                <c:pt idx="539">
                  <c:v>2.0542949329882831</c:v>
                </c:pt>
                <c:pt idx="540">
                  <c:v>2.0519630342920117</c:v>
                </c:pt>
                <c:pt idx="541">
                  <c:v>1.9971972381834155</c:v>
                </c:pt>
                <c:pt idx="542">
                  <c:v>2.0908664754187019</c:v>
                </c:pt>
                <c:pt idx="543">
                  <c:v>2.1601826091146061</c:v>
                </c:pt>
                <c:pt idx="544">
                  <c:v>2.187854415643014</c:v>
                </c:pt>
                <c:pt idx="545">
                  <c:v>2.3025189719989125</c:v>
                </c:pt>
                <c:pt idx="546">
                  <c:v>2.303890918778758</c:v>
                </c:pt>
                <c:pt idx="547">
                  <c:v>2.2893029814707431</c:v>
                </c:pt>
                <c:pt idx="548">
                  <c:v>2.2934589647492056</c:v>
                </c:pt>
                <c:pt idx="549">
                  <c:v>2.291085644454836</c:v>
                </c:pt>
                <c:pt idx="550">
                  <c:v>2.2684252701029415</c:v>
                </c:pt>
                <c:pt idx="551">
                  <c:v>2.2795846391616466</c:v>
                </c:pt>
                <c:pt idx="552">
                  <c:v>2.2795332992338464</c:v>
                </c:pt>
                <c:pt idx="553">
                  <c:v>2.2514385171705702</c:v>
                </c:pt>
                <c:pt idx="554">
                  <c:v>2.2747870290113354</c:v>
                </c:pt>
                <c:pt idx="555">
                  <c:v>2.25333241712051</c:v>
                </c:pt>
                <c:pt idx="556">
                  <c:v>2.2958849447001555</c:v>
                </c:pt>
                <c:pt idx="557">
                  <c:v>2.3401362918725046</c:v>
                </c:pt>
                <c:pt idx="558">
                  <c:v>2.3180085988513524</c:v>
                </c:pt>
                <c:pt idx="559">
                  <c:v>2.289953193284572</c:v>
                </c:pt>
                <c:pt idx="560">
                  <c:v>2.3510127494419018</c:v>
                </c:pt>
                <c:pt idx="561">
                  <c:v>2.3548400746833034</c:v>
                </c:pt>
                <c:pt idx="562">
                  <c:v>2.4026773325201862</c:v>
                </c:pt>
                <c:pt idx="563">
                  <c:v>2.4797739043892477</c:v>
                </c:pt>
                <c:pt idx="564">
                  <c:v>2.5422706614151971</c:v>
                </c:pt>
                <c:pt idx="565">
                  <c:v>2.4729620639651873</c:v>
                </c:pt>
                <c:pt idx="566">
                  <c:v>2.4823661173968365</c:v>
                </c:pt>
                <c:pt idx="567">
                  <c:v>2.4483275863294827</c:v>
                </c:pt>
                <c:pt idx="568">
                  <c:v>2.3892832515548146</c:v>
                </c:pt>
                <c:pt idx="569">
                  <c:v>2.3861399606573221</c:v>
                </c:pt>
                <c:pt idx="570">
                  <c:v>2.3556214887118694</c:v>
                </c:pt>
                <c:pt idx="571">
                  <c:v>2.34782429109833</c:v>
                </c:pt>
                <c:pt idx="572">
                  <c:v>2.3281755204276364</c:v>
                </c:pt>
                <c:pt idx="573">
                  <c:v>2.2895974915509139</c:v>
                </c:pt>
                <c:pt idx="574">
                  <c:v>2.3132706392966029</c:v>
                </c:pt>
                <c:pt idx="575">
                  <c:v>2.3287250562431816</c:v>
                </c:pt>
                <c:pt idx="576">
                  <c:v>2.3611440119001812</c:v>
                </c:pt>
                <c:pt idx="577">
                  <c:v>2.3434177445694231</c:v>
                </c:pt>
                <c:pt idx="578">
                  <c:v>2.298676851040125</c:v>
                </c:pt>
                <c:pt idx="579">
                  <c:v>2.3081263258184483</c:v>
                </c:pt>
                <c:pt idx="580">
                  <c:v>2.2730654711795366</c:v>
                </c:pt>
                <c:pt idx="581">
                  <c:v>2.276949807850893</c:v>
                </c:pt>
                <c:pt idx="582">
                  <c:v>2.2693788499887573</c:v>
                </c:pt>
                <c:pt idx="583">
                  <c:v>2.2873665200479341</c:v>
                </c:pt>
                <c:pt idx="584">
                  <c:v>2.2802126262641917</c:v>
                </c:pt>
                <c:pt idx="585">
                  <c:v>2.2353597665334379</c:v>
                </c:pt>
                <c:pt idx="586">
                  <c:v>2.2168552142488567</c:v>
                </c:pt>
                <c:pt idx="587">
                  <c:v>2.1067460751982803</c:v>
                </c:pt>
                <c:pt idx="588">
                  <c:v>2.044698199882478</c:v>
                </c:pt>
                <c:pt idx="589">
                  <c:v>2.0281278449185365</c:v>
                </c:pt>
                <c:pt idx="590">
                  <c:v>2.0394428316922393</c:v>
                </c:pt>
                <c:pt idx="591">
                  <c:v>1.9502805404294756</c:v>
                </c:pt>
                <c:pt idx="592">
                  <c:v>1.820934175888097</c:v>
                </c:pt>
                <c:pt idx="593">
                  <c:v>1.7537988460266765</c:v>
                </c:pt>
                <c:pt idx="594">
                  <c:v>1.6964387510934928</c:v>
                </c:pt>
                <c:pt idx="595">
                  <c:v>1.7556785421983352</c:v>
                </c:pt>
                <c:pt idx="596">
                  <c:v>1.8523786181757149</c:v>
                </c:pt>
                <c:pt idx="597">
                  <c:v>1.9513415942086811</c:v>
                </c:pt>
                <c:pt idx="598">
                  <c:v>2.0373351914316045</c:v>
                </c:pt>
                <c:pt idx="599">
                  <c:v>2.0202264958461593</c:v>
                </c:pt>
                <c:pt idx="600">
                  <c:v>2.0265108145540944</c:v>
                </c:pt>
                <c:pt idx="601">
                  <c:v>2.0750541486352136</c:v>
                </c:pt>
                <c:pt idx="602">
                  <c:v>1.9994281504119196</c:v>
                </c:pt>
                <c:pt idx="603">
                  <c:v>2.1620986255070966</c:v>
                </c:pt>
                <c:pt idx="604">
                  <c:v>2.1172091801812281</c:v>
                </c:pt>
                <c:pt idx="605">
                  <c:v>2.0946915948088778</c:v>
                </c:pt>
                <c:pt idx="606">
                  <c:v>2.1460467985120917</c:v>
                </c:pt>
                <c:pt idx="607">
                  <c:v>2.1869505118051529</c:v>
                </c:pt>
                <c:pt idx="608">
                  <c:v>2.1908417546245542</c:v>
                </c:pt>
                <c:pt idx="609">
                  <c:v>2.2159829449418589</c:v>
                </c:pt>
                <c:pt idx="610">
                  <c:v>2.2238159257855235</c:v>
                </c:pt>
                <c:pt idx="611">
                  <c:v>2.2345069643236086</c:v>
                </c:pt>
                <c:pt idx="612">
                  <c:v>2.2234089703461621</c:v>
                </c:pt>
                <c:pt idx="613">
                  <c:v>2.1566874705077321</c:v>
                </c:pt>
                <c:pt idx="614">
                  <c:v>2.1507425577970154</c:v>
                </c:pt>
                <c:pt idx="615">
                  <c:v>2.0365857656129407</c:v>
                </c:pt>
                <c:pt idx="616">
                  <c:v>1.9987940697949154</c:v>
                </c:pt>
                <c:pt idx="617">
                  <c:v>1.9825196959973861</c:v>
                </c:pt>
                <c:pt idx="618">
                  <c:v>1.9431627434947112</c:v>
                </c:pt>
                <c:pt idx="619">
                  <c:v>1.8226537481555376</c:v>
                </c:pt>
                <c:pt idx="620">
                  <c:v>1.8823025742176094</c:v>
                </c:pt>
                <c:pt idx="621">
                  <c:v>1.896012424510344</c:v>
                </c:pt>
                <c:pt idx="622">
                  <c:v>1.9313051995773982</c:v>
                </c:pt>
                <c:pt idx="623">
                  <c:v>1.9186088061708084</c:v>
                </c:pt>
                <c:pt idx="624">
                  <c:v>1.8064395119845054</c:v>
                </c:pt>
                <c:pt idx="625">
                  <c:v>1.8600161080230084</c:v>
                </c:pt>
                <c:pt idx="626">
                  <c:v>1.8648163555421227</c:v>
                </c:pt>
                <c:pt idx="627">
                  <c:v>1.8643928938246714</c:v>
                </c:pt>
                <c:pt idx="628">
                  <c:v>1.8848775478478497</c:v>
                </c:pt>
                <c:pt idx="629">
                  <c:v>1.8846985260898552</c:v>
                </c:pt>
                <c:pt idx="630">
                  <c:v>1.9011562230195642</c:v>
                </c:pt>
                <c:pt idx="631">
                  <c:v>1.633034579509582</c:v>
                </c:pt>
                <c:pt idx="632">
                  <c:v>1.526949386083966</c:v>
                </c:pt>
                <c:pt idx="633">
                  <c:v>1.491304710871274</c:v>
                </c:pt>
                <c:pt idx="634">
                  <c:v>1.520875415991719</c:v>
                </c:pt>
                <c:pt idx="635">
                  <c:v>1.5160101224480855</c:v>
                </c:pt>
                <c:pt idx="636">
                  <c:v>1.5446491232123229</c:v>
                </c:pt>
                <c:pt idx="637">
                  <c:v>1.5560410656062829</c:v>
                </c:pt>
                <c:pt idx="638">
                  <c:v>1.6023090586304622</c:v>
                </c:pt>
                <c:pt idx="639">
                  <c:v>1.6026604650278227</c:v>
                </c:pt>
                <c:pt idx="640">
                  <c:v>1.6590554812209157</c:v>
                </c:pt>
                <c:pt idx="641">
                  <c:v>1.6349865330446578</c:v>
                </c:pt>
                <c:pt idx="642">
                  <c:v>1.6494629528055109</c:v>
                </c:pt>
                <c:pt idx="643">
                  <c:v>1.6567981036634611</c:v>
                </c:pt>
                <c:pt idx="644">
                  <c:v>1.6429011403397957</c:v>
                </c:pt>
                <c:pt idx="645">
                  <c:v>1.6427000273574934</c:v>
                </c:pt>
                <c:pt idx="646">
                  <c:v>1.6785651840872842</c:v>
                </c:pt>
                <c:pt idx="647">
                  <c:v>1.9437791006136775</c:v>
                </c:pt>
                <c:pt idx="648">
                  <c:v>1.9519992649656712</c:v>
                </c:pt>
                <c:pt idx="649">
                  <c:v>1.9226513469079316</c:v>
                </c:pt>
                <c:pt idx="650">
                  <c:v>2.0487639314506088</c:v>
                </c:pt>
                <c:pt idx="651">
                  <c:v>2.0941498668580962</c:v>
                </c:pt>
                <c:pt idx="652">
                  <c:v>2.265891580106508</c:v>
                </c:pt>
                <c:pt idx="653">
                  <c:v>2.2426713976026789</c:v>
                </c:pt>
                <c:pt idx="654">
                  <c:v>2.2657861822871652</c:v>
                </c:pt>
                <c:pt idx="655">
                  <c:v>2.2201324995953451</c:v>
                </c:pt>
                <c:pt idx="656">
                  <c:v>2.3864034131132867</c:v>
                </c:pt>
                <c:pt idx="657">
                  <c:v>2.3774349259666883</c:v>
                </c:pt>
                <c:pt idx="658">
                  <c:v>2.3341480210016767</c:v>
                </c:pt>
                <c:pt idx="659">
                  <c:v>2.359275456205975</c:v>
                </c:pt>
                <c:pt idx="660">
                  <c:v>2.3163061233753806</c:v>
                </c:pt>
                <c:pt idx="661">
                  <c:v>2.3967318871657231</c:v>
                </c:pt>
                <c:pt idx="662">
                  <c:v>2.4003691809400256</c:v>
                </c:pt>
                <c:pt idx="663">
                  <c:v>2.3980725137356096</c:v>
                </c:pt>
                <c:pt idx="664">
                  <c:v>2.441212598539539</c:v>
                </c:pt>
                <c:pt idx="665">
                  <c:v>2.4009684249882266</c:v>
                </c:pt>
                <c:pt idx="666">
                  <c:v>2.4627110586761289</c:v>
                </c:pt>
                <c:pt idx="667">
                  <c:v>2.4892793026809916</c:v>
                </c:pt>
                <c:pt idx="668">
                  <c:v>2.4076771546236726</c:v>
                </c:pt>
                <c:pt idx="669">
                  <c:v>2.4774833632038851</c:v>
                </c:pt>
                <c:pt idx="670">
                  <c:v>2.5481060976920626</c:v>
                </c:pt>
                <c:pt idx="671">
                  <c:v>2.4880431078856065</c:v>
                </c:pt>
                <c:pt idx="672">
                  <c:v>2.3577508107776004</c:v>
                </c:pt>
                <c:pt idx="673">
                  <c:v>2.3198516738648891</c:v>
                </c:pt>
                <c:pt idx="674">
                  <c:v>2.3708281393440749</c:v>
                </c:pt>
                <c:pt idx="675">
                  <c:v>2.3539536419917737</c:v>
                </c:pt>
                <c:pt idx="676">
                  <c:v>2.4325508618032639</c:v>
                </c:pt>
                <c:pt idx="677">
                  <c:v>2.3932599064782529</c:v>
                </c:pt>
                <c:pt idx="678">
                  <c:v>2.3960691821003084</c:v>
                </c:pt>
                <c:pt idx="679">
                  <c:v>2.3575087359151818</c:v>
                </c:pt>
                <c:pt idx="680">
                  <c:v>2.4062364745992504</c:v>
                </c:pt>
                <c:pt idx="681">
                  <c:v>2.4457589552332482</c:v>
                </c:pt>
                <c:pt idx="682">
                  <c:v>2.364206988430904</c:v>
                </c:pt>
                <c:pt idx="683">
                  <c:v>2.3509603833418651</c:v>
                </c:pt>
                <c:pt idx="684">
                  <c:v>2.3881733397780067</c:v>
                </c:pt>
                <c:pt idx="685">
                  <c:v>2.3891203960333716</c:v>
                </c:pt>
                <c:pt idx="686">
                  <c:v>2.3952241040447406</c:v>
                </c:pt>
                <c:pt idx="687">
                  <c:v>2.3622573744421431</c:v>
                </c:pt>
                <c:pt idx="688">
                  <c:v>2.3620217940247477</c:v>
                </c:pt>
                <c:pt idx="689">
                  <c:v>2.2708712170342262</c:v>
                </c:pt>
                <c:pt idx="690">
                  <c:v>2.2979475066723496</c:v>
                </c:pt>
                <c:pt idx="691">
                  <c:v>2.3171679303906405</c:v>
                </c:pt>
                <c:pt idx="692">
                  <c:v>2.4135428197400421</c:v>
                </c:pt>
                <c:pt idx="693">
                  <c:v>2.4656337648278064</c:v>
                </c:pt>
                <c:pt idx="694">
                  <c:v>2.4054642365284562</c:v>
                </c:pt>
                <c:pt idx="695">
                  <c:v>2.3926063243403579</c:v>
                </c:pt>
                <c:pt idx="696">
                  <c:v>2.3630560335721689</c:v>
                </c:pt>
                <c:pt idx="697">
                  <c:v>2.3755279994849623</c:v>
                </c:pt>
                <c:pt idx="698">
                  <c:v>2.3350305814040091</c:v>
                </c:pt>
                <c:pt idx="699">
                  <c:v>2.2775243834862362</c:v>
                </c:pt>
                <c:pt idx="700">
                  <c:v>2.2063941553163233</c:v>
                </c:pt>
                <c:pt idx="701">
                  <c:v>2.1538656123560833</c:v>
                </c:pt>
                <c:pt idx="702">
                  <c:v>2.1731506694315765</c:v>
                </c:pt>
                <c:pt idx="703">
                  <c:v>2.0891705097544744</c:v>
                </c:pt>
                <c:pt idx="704">
                  <c:v>2.0223210586204714</c:v>
                </c:pt>
                <c:pt idx="705">
                  <c:v>2.0099254048325648</c:v>
                </c:pt>
                <c:pt idx="706">
                  <c:v>1.9362014934002862</c:v>
                </c:pt>
                <c:pt idx="707">
                  <c:v>1.9192206747740337</c:v>
                </c:pt>
                <c:pt idx="708">
                  <c:v>1.957073381645569</c:v>
                </c:pt>
                <c:pt idx="709">
                  <c:v>1.9516901211177509</c:v>
                </c:pt>
                <c:pt idx="710">
                  <c:v>1.932950470307286</c:v>
                </c:pt>
                <c:pt idx="711">
                  <c:v>1.8857219263277065</c:v>
                </c:pt>
                <c:pt idx="712">
                  <c:v>1.8813018539609019</c:v>
                </c:pt>
                <c:pt idx="713">
                  <c:v>1.8889971042450302</c:v>
                </c:pt>
                <c:pt idx="714">
                  <c:v>1.8428241261581644</c:v>
                </c:pt>
                <c:pt idx="715">
                  <c:v>1.9183785623645675</c:v>
                </c:pt>
                <c:pt idx="716">
                  <c:v>1.9338147283126106</c:v>
                </c:pt>
                <c:pt idx="717">
                  <c:v>1.9329374961237999</c:v>
                </c:pt>
                <c:pt idx="718">
                  <c:v>1.9290404148695421</c:v>
                </c:pt>
                <c:pt idx="719">
                  <c:v>1.9273125525744661</c:v>
                </c:pt>
                <c:pt idx="720">
                  <c:v>1.9049296340812156</c:v>
                </c:pt>
                <c:pt idx="721">
                  <c:v>1.9235175656102956</c:v>
                </c:pt>
                <c:pt idx="722">
                  <c:v>1.8974275756820544</c:v>
                </c:pt>
                <c:pt idx="723">
                  <c:v>1.8565093991777424</c:v>
                </c:pt>
                <c:pt idx="724">
                  <c:v>1.9437583793307704</c:v>
                </c:pt>
                <c:pt idx="725">
                  <c:v>1.9700098778864714</c:v>
                </c:pt>
                <c:pt idx="726">
                  <c:v>2.0146679757075616</c:v>
                </c:pt>
                <c:pt idx="727">
                  <c:v>2.0097960908457257</c:v>
                </c:pt>
                <c:pt idx="728">
                  <c:v>2.1397356611353961</c:v>
                </c:pt>
                <c:pt idx="729">
                  <c:v>2.0687688833446272</c:v>
                </c:pt>
                <c:pt idx="730">
                  <c:v>2.146442221695307</c:v>
                </c:pt>
                <c:pt idx="731">
                  <c:v>2.1607682754589601</c:v>
                </c:pt>
                <c:pt idx="732">
                  <c:v>2.2845228696801803</c:v>
                </c:pt>
                <c:pt idx="733">
                  <c:v>2.3321168238368335</c:v>
                </c:pt>
                <c:pt idx="734">
                  <c:v>2.3245121427547728</c:v>
                </c:pt>
                <c:pt idx="735">
                  <c:v>2.3048257863830277</c:v>
                </c:pt>
                <c:pt idx="736">
                  <c:v>2.3275408838456979</c:v>
                </c:pt>
                <c:pt idx="737">
                  <c:v>2.3381063153385013</c:v>
                </c:pt>
                <c:pt idx="738">
                  <c:v>2.334906904703808</c:v>
                </c:pt>
                <c:pt idx="739">
                  <c:v>2.3318584816282084</c:v>
                </c:pt>
                <c:pt idx="740">
                  <c:v>2.3059173182154442</c:v>
                </c:pt>
                <c:pt idx="741">
                  <c:v>2.312145602871114</c:v>
                </c:pt>
                <c:pt idx="742">
                  <c:v>2.3401509054103964</c:v>
                </c:pt>
                <c:pt idx="743">
                  <c:v>2.3863088315346865</c:v>
                </c:pt>
                <c:pt idx="744">
                  <c:v>2.3906282936214738</c:v>
                </c:pt>
                <c:pt idx="745">
                  <c:v>2.3533399236889339</c:v>
                </c:pt>
                <c:pt idx="746">
                  <c:v>2.2533859559255918</c:v>
                </c:pt>
                <c:pt idx="747">
                  <c:v>2.2524182670580459</c:v>
                </c:pt>
                <c:pt idx="748">
                  <c:v>2.3360955572794064</c:v>
                </c:pt>
                <c:pt idx="749">
                  <c:v>2.3349020225944015</c:v>
                </c:pt>
                <c:pt idx="750">
                  <c:v>2.3546264253031368</c:v>
                </c:pt>
                <c:pt idx="751">
                  <c:v>2.293596473224786</c:v>
                </c:pt>
                <c:pt idx="752">
                  <c:v>2.2089676208657418</c:v>
                </c:pt>
                <c:pt idx="753">
                  <c:v>2.1652036331624234</c:v>
                </c:pt>
                <c:pt idx="754">
                  <c:v>2.1548790574545267</c:v>
                </c:pt>
                <c:pt idx="755">
                  <c:v>2.0689661378676139</c:v>
                </c:pt>
                <c:pt idx="756">
                  <c:v>2.0846710818546978</c:v>
                </c:pt>
                <c:pt idx="757">
                  <c:v>2.0097892846159402</c:v>
                </c:pt>
                <c:pt idx="758">
                  <c:v>1.9677730335340398</c:v>
                </c:pt>
                <c:pt idx="759">
                  <c:v>2.0296066429968294</c:v>
                </c:pt>
                <c:pt idx="760">
                  <c:v>1.9936585129286055</c:v>
                </c:pt>
                <c:pt idx="761">
                  <c:v>1.9276422626345835</c:v>
                </c:pt>
                <c:pt idx="762">
                  <c:v>1.7969185069034637</c:v>
                </c:pt>
                <c:pt idx="763">
                  <c:v>1.7072055453868691</c:v>
                </c:pt>
                <c:pt idx="764">
                  <c:v>1.7628841753104454</c:v>
                </c:pt>
                <c:pt idx="765">
                  <c:v>1.7670722437465733</c:v>
                </c:pt>
                <c:pt idx="766">
                  <c:v>1.7741613576126645</c:v>
                </c:pt>
                <c:pt idx="767">
                  <c:v>1.7969194584704908</c:v>
                </c:pt>
                <c:pt idx="768">
                  <c:v>1.7406443864881711</c:v>
                </c:pt>
                <c:pt idx="769">
                  <c:v>1.7448741851248384</c:v>
                </c:pt>
                <c:pt idx="770">
                  <c:v>1.7750783113159432</c:v>
                </c:pt>
                <c:pt idx="771">
                  <c:v>1.7859127032215394</c:v>
                </c:pt>
                <c:pt idx="772">
                  <c:v>1.7079321979793154</c:v>
                </c:pt>
                <c:pt idx="773">
                  <c:v>1.6876189606205061</c:v>
                </c:pt>
                <c:pt idx="774">
                  <c:v>1.7163678205145303</c:v>
                </c:pt>
                <c:pt idx="775">
                  <c:v>1.7375877449135801</c:v>
                </c:pt>
                <c:pt idx="776">
                  <c:v>1.811382899328432</c:v>
                </c:pt>
                <c:pt idx="777">
                  <c:v>1.8057085207995114</c:v>
                </c:pt>
                <c:pt idx="778">
                  <c:v>1.7579456606387245</c:v>
                </c:pt>
                <c:pt idx="779">
                  <c:v>1.7568170091417492</c:v>
                </c:pt>
                <c:pt idx="780">
                  <c:v>1.7618185376773672</c:v>
                </c:pt>
                <c:pt idx="781">
                  <c:v>1.8213870389627589</c:v>
                </c:pt>
                <c:pt idx="782">
                  <c:v>1.8444678761058722</c:v>
                </c:pt>
                <c:pt idx="783">
                  <c:v>1.8538282055961837</c:v>
                </c:pt>
                <c:pt idx="784">
                  <c:v>1.7819172343610796</c:v>
                </c:pt>
                <c:pt idx="785">
                  <c:v>1.8718638380435602</c:v>
                </c:pt>
                <c:pt idx="786">
                  <c:v>1.8640004231913283</c:v>
                </c:pt>
                <c:pt idx="787">
                  <c:v>1.8816686041947339</c:v>
                </c:pt>
                <c:pt idx="788">
                  <c:v>1.8333146626336696</c:v>
                </c:pt>
                <c:pt idx="789">
                  <c:v>1.8687461106898122</c:v>
                </c:pt>
                <c:pt idx="790">
                  <c:v>1.8582886803741578</c:v>
                </c:pt>
                <c:pt idx="791">
                  <c:v>1.9772780720330372</c:v>
                </c:pt>
                <c:pt idx="792">
                  <c:v>2.0089607375429419</c:v>
                </c:pt>
                <c:pt idx="793">
                  <c:v>2.0073645163996487</c:v>
                </c:pt>
                <c:pt idx="794">
                  <c:v>1.9637157962184004</c:v>
                </c:pt>
                <c:pt idx="795">
                  <c:v>1.9780827200268789</c:v>
                </c:pt>
                <c:pt idx="796">
                  <c:v>1.9995538592355226</c:v>
                </c:pt>
                <c:pt idx="797">
                  <c:v>1.9944333093200592</c:v>
                </c:pt>
                <c:pt idx="798">
                  <c:v>2.026563314499108</c:v>
                </c:pt>
                <c:pt idx="799">
                  <c:v>2.0128440997282855</c:v>
                </c:pt>
                <c:pt idx="800">
                  <c:v>2.0191127226947629</c:v>
                </c:pt>
                <c:pt idx="801">
                  <c:v>2.0286277340898651</c:v>
                </c:pt>
                <c:pt idx="802">
                  <c:v>2.0983223269607079</c:v>
                </c:pt>
                <c:pt idx="803">
                  <c:v>2.1513013860574075</c:v>
                </c:pt>
                <c:pt idx="804">
                  <c:v>2.1405043577790583</c:v>
                </c:pt>
                <c:pt idx="805">
                  <c:v>2.1204347582909353</c:v>
                </c:pt>
                <c:pt idx="806">
                  <c:v>2.0592053755658726</c:v>
                </c:pt>
                <c:pt idx="807">
                  <c:v>2.0589747984083426</c:v>
                </c:pt>
                <c:pt idx="808">
                  <c:v>2.0662922345026877</c:v>
                </c:pt>
                <c:pt idx="809">
                  <c:v>2.1141326256435948</c:v>
                </c:pt>
                <c:pt idx="810">
                  <c:v>2.1049391630217733</c:v>
                </c:pt>
                <c:pt idx="811">
                  <c:v>2.0548274743791235</c:v>
                </c:pt>
                <c:pt idx="812">
                  <c:v>2.1085940574282112</c:v>
                </c:pt>
                <c:pt idx="813">
                  <c:v>2.0639993880629413</c:v>
                </c:pt>
                <c:pt idx="814">
                  <c:v>2.0632760377563351</c:v>
                </c:pt>
                <c:pt idx="815">
                  <c:v>2.0666121823931296</c:v>
                </c:pt>
                <c:pt idx="816">
                  <c:v>2.1019646841444146</c:v>
                </c:pt>
                <c:pt idx="817">
                  <c:v>2.0783385703660384</c:v>
                </c:pt>
                <c:pt idx="818">
                  <c:v>2.1379217955471952</c:v>
                </c:pt>
                <c:pt idx="819">
                  <c:v>2.1076080255224627</c:v>
                </c:pt>
                <c:pt idx="820">
                  <c:v>2.081269771209167</c:v>
                </c:pt>
                <c:pt idx="821">
                  <c:v>1.9710164537920583</c:v>
                </c:pt>
                <c:pt idx="822">
                  <c:v>2.0386020128066096</c:v>
                </c:pt>
                <c:pt idx="823">
                  <c:v>2.0486637775601961</c:v>
                </c:pt>
                <c:pt idx="824">
                  <c:v>2.0579248337705618</c:v>
                </c:pt>
                <c:pt idx="825">
                  <c:v>2.0883893772325073</c:v>
                </c:pt>
                <c:pt idx="826">
                  <c:v>2.0517277540793497</c:v>
                </c:pt>
                <c:pt idx="827">
                  <c:v>2.0630057635569665</c:v>
                </c:pt>
                <c:pt idx="828">
                  <c:v>2.0578287263911514</c:v>
                </c:pt>
                <c:pt idx="829">
                  <c:v>2.0505569704466162</c:v>
                </c:pt>
                <c:pt idx="830">
                  <c:v>2.0271707149690172</c:v>
                </c:pt>
                <c:pt idx="831">
                  <c:v>1.9851839355355032</c:v>
                </c:pt>
                <c:pt idx="832">
                  <c:v>1.9076384981170902</c:v>
                </c:pt>
                <c:pt idx="833">
                  <c:v>1.8400189160645193</c:v>
                </c:pt>
                <c:pt idx="834">
                  <c:v>1.883665492405783</c:v>
                </c:pt>
                <c:pt idx="835">
                  <c:v>1.9175390524990183</c:v>
                </c:pt>
                <c:pt idx="836">
                  <c:v>1.9549330130210198</c:v>
                </c:pt>
                <c:pt idx="837">
                  <c:v>2.0437970760518933</c:v>
                </c:pt>
                <c:pt idx="838">
                  <c:v>2.0564112444332694</c:v>
                </c:pt>
                <c:pt idx="839">
                  <c:v>2.0771579073283792</c:v>
                </c:pt>
                <c:pt idx="840">
                  <c:v>2.0666886683452397</c:v>
                </c:pt>
                <c:pt idx="841">
                  <c:v>2.1490365577908985</c:v>
                </c:pt>
                <c:pt idx="842">
                  <c:v>2.0693210200893239</c:v>
                </c:pt>
                <c:pt idx="843">
                  <c:v>2.0888944908222142</c:v>
                </c:pt>
                <c:pt idx="844">
                  <c:v>2.089327374114224</c:v>
                </c:pt>
                <c:pt idx="845">
                  <c:v>1.9776600708771603</c:v>
                </c:pt>
                <c:pt idx="846">
                  <c:v>1.8970622696839483</c:v>
                </c:pt>
                <c:pt idx="847">
                  <c:v>1.9452098987767934</c:v>
                </c:pt>
                <c:pt idx="848">
                  <c:v>1.9031096030705927</c:v>
                </c:pt>
                <c:pt idx="849">
                  <c:v>1.8650980327066835</c:v>
                </c:pt>
                <c:pt idx="850">
                  <c:v>1.8863506061414967</c:v>
                </c:pt>
                <c:pt idx="851">
                  <c:v>1.8899423820996499</c:v>
                </c:pt>
                <c:pt idx="852">
                  <c:v>1.8272688282682701</c:v>
                </c:pt>
                <c:pt idx="853">
                  <c:v>1.9236950488131803</c:v>
                </c:pt>
                <c:pt idx="854">
                  <c:v>1.9288364350951146</c:v>
                </c:pt>
                <c:pt idx="855">
                  <c:v>1.9257797691320384</c:v>
                </c:pt>
                <c:pt idx="856">
                  <c:v>1.9743636703318668</c:v>
                </c:pt>
                <c:pt idx="857">
                  <c:v>2.0329670134886424</c:v>
                </c:pt>
                <c:pt idx="858">
                  <c:v>2.0279795498060271</c:v>
                </c:pt>
                <c:pt idx="859">
                  <c:v>2.0324601525915145</c:v>
                </c:pt>
                <c:pt idx="860">
                  <c:v>2.0583142950596911</c:v>
                </c:pt>
                <c:pt idx="861">
                  <c:v>2.1254065709997731</c:v>
                </c:pt>
                <c:pt idx="862">
                  <c:v>2.1656892520290469</c:v>
                </c:pt>
                <c:pt idx="863">
                  <c:v>2.2114752066282981</c:v>
                </c:pt>
                <c:pt idx="864">
                  <c:v>2.1493526742720235</c:v>
                </c:pt>
                <c:pt idx="865">
                  <c:v>2.2160516177403857</c:v>
                </c:pt>
                <c:pt idx="866">
                  <c:v>2.2834914163078976</c:v>
                </c:pt>
                <c:pt idx="867">
                  <c:v>2.2153985827820586</c:v>
                </c:pt>
                <c:pt idx="868">
                  <c:v>2.2015310268024759</c:v>
                </c:pt>
                <c:pt idx="869">
                  <c:v>2.120279926530257</c:v>
                </c:pt>
                <c:pt idx="870">
                  <c:v>2.1020873340264923</c:v>
                </c:pt>
                <c:pt idx="871">
                  <c:v>2.0683101111930609</c:v>
                </c:pt>
                <c:pt idx="872">
                  <c:v>2.061833183081291</c:v>
                </c:pt>
                <c:pt idx="873">
                  <c:v>2.1151837910308067</c:v>
                </c:pt>
                <c:pt idx="874">
                  <c:v>2.0968933490972681</c:v>
                </c:pt>
                <c:pt idx="875">
                  <c:v>2.0895401452063078</c:v>
                </c:pt>
                <c:pt idx="876">
                  <c:v>2.1256805301710866</c:v>
                </c:pt>
                <c:pt idx="877">
                  <c:v>2.033021215729895</c:v>
                </c:pt>
                <c:pt idx="878">
                  <c:v>2.0734403620382293</c:v>
                </c:pt>
                <c:pt idx="879">
                  <c:v>2.0869268333761686</c:v>
                </c:pt>
                <c:pt idx="880">
                  <c:v>2.082577558362801</c:v>
                </c:pt>
                <c:pt idx="881">
                  <c:v>2.1353031895304153</c:v>
                </c:pt>
                <c:pt idx="882">
                  <c:v>2.1651537051934979</c:v>
                </c:pt>
                <c:pt idx="883">
                  <c:v>2.121551935760694</c:v>
                </c:pt>
                <c:pt idx="884">
                  <c:v>2.110483181868084</c:v>
                </c:pt>
                <c:pt idx="885">
                  <c:v>2.0946673778806595</c:v>
                </c:pt>
                <c:pt idx="886">
                  <c:v>2.0490087314624095</c:v>
                </c:pt>
                <c:pt idx="887">
                  <c:v>1.9943388101890205</c:v>
                </c:pt>
                <c:pt idx="888">
                  <c:v>1.970102843803087</c:v>
                </c:pt>
                <c:pt idx="889">
                  <c:v>1.9596286358937007</c:v>
                </c:pt>
                <c:pt idx="890">
                  <c:v>1.9676015540164884</c:v>
                </c:pt>
                <c:pt idx="891">
                  <c:v>1.9000351473903085</c:v>
                </c:pt>
                <c:pt idx="892">
                  <c:v>1.9304754445981056</c:v>
                </c:pt>
                <c:pt idx="893">
                  <c:v>1.8804206341096981</c:v>
                </c:pt>
                <c:pt idx="894">
                  <c:v>1.9325791973285311</c:v>
                </c:pt>
                <c:pt idx="895">
                  <c:v>1.8615036347732845</c:v>
                </c:pt>
                <c:pt idx="896">
                  <c:v>1.804673855547833</c:v>
                </c:pt>
                <c:pt idx="897">
                  <c:v>1.7289563372592582</c:v>
                </c:pt>
                <c:pt idx="898">
                  <c:v>1.7495086365232659</c:v>
                </c:pt>
                <c:pt idx="899">
                  <c:v>1.737506284786956</c:v>
                </c:pt>
                <c:pt idx="900">
                  <c:v>1.8446347351102095</c:v>
                </c:pt>
                <c:pt idx="901">
                  <c:v>1.8427560815939652</c:v>
                </c:pt>
                <c:pt idx="902">
                  <c:v>1.8269153879451412</c:v>
                </c:pt>
                <c:pt idx="903">
                  <c:v>1.8017016960681635</c:v>
                </c:pt>
                <c:pt idx="904">
                  <c:v>1.8599368433554446</c:v>
                </c:pt>
                <c:pt idx="905">
                  <c:v>1.8601616561228891</c:v>
                </c:pt>
                <c:pt idx="906">
                  <c:v>1.9260271797808775</c:v>
                </c:pt>
                <c:pt idx="907">
                  <c:v>1.9473721737780616</c:v>
                </c:pt>
                <c:pt idx="908">
                  <c:v>1.9611018319236544</c:v>
                </c:pt>
                <c:pt idx="909">
                  <c:v>1.9806066489398246</c:v>
                </c:pt>
                <c:pt idx="910">
                  <c:v>2.0539804662352279</c:v>
                </c:pt>
                <c:pt idx="911">
                  <c:v>1.9739965291131343</c:v>
                </c:pt>
                <c:pt idx="912">
                  <c:v>2.0118604343103761</c:v>
                </c:pt>
                <c:pt idx="913">
                  <c:v>1.9983144792676466</c:v>
                </c:pt>
                <c:pt idx="914">
                  <c:v>1.9949265944922308</c:v>
                </c:pt>
                <c:pt idx="915">
                  <c:v>1.957848682573516</c:v>
                </c:pt>
                <c:pt idx="916">
                  <c:v>1.9953836720941851</c:v>
                </c:pt>
                <c:pt idx="917">
                  <c:v>1.9685668971066632</c:v>
                </c:pt>
                <c:pt idx="918">
                  <c:v>2.0283226824056486</c:v>
                </c:pt>
                <c:pt idx="919">
                  <c:v>2.032187556278418</c:v>
                </c:pt>
                <c:pt idx="920">
                  <c:v>2.0243852995836353</c:v>
                </c:pt>
                <c:pt idx="921">
                  <c:v>2.0324866997985467</c:v>
                </c:pt>
                <c:pt idx="922">
                  <c:v>2.0020664730321629</c:v>
                </c:pt>
                <c:pt idx="923">
                  <c:v>2.0775105671788565</c:v>
                </c:pt>
                <c:pt idx="924">
                  <c:v>1.9933527799677486</c:v>
                </c:pt>
                <c:pt idx="925">
                  <c:v>1.9573261549448031</c:v>
                </c:pt>
                <c:pt idx="926">
                  <c:v>1.9429676778009457</c:v>
                </c:pt>
                <c:pt idx="927">
                  <c:v>2.022805758518627</c:v>
                </c:pt>
                <c:pt idx="928">
                  <c:v>1.9847470999176977</c:v>
                </c:pt>
                <c:pt idx="929">
                  <c:v>2.0184372926123397</c:v>
                </c:pt>
                <c:pt idx="930">
                  <c:v>1.9931464218358819</c:v>
                </c:pt>
                <c:pt idx="931">
                  <c:v>1.9892796183113672</c:v>
                </c:pt>
                <c:pt idx="932">
                  <c:v>1.989279618311367</c:v>
                </c:pt>
                <c:pt idx="933">
                  <c:v>2.011087722900498</c:v>
                </c:pt>
                <c:pt idx="934">
                  <c:v>1.9799086790823133</c:v>
                </c:pt>
                <c:pt idx="935">
                  <c:v>1.9805920684428702</c:v>
                </c:pt>
                <c:pt idx="936">
                  <c:v>1.8802205748497567</c:v>
                </c:pt>
                <c:pt idx="937">
                  <c:v>1.9411601153257396</c:v>
                </c:pt>
                <c:pt idx="938">
                  <c:v>1.917336425452524</c:v>
                </c:pt>
                <c:pt idx="939">
                  <c:v>1.9644691333707855</c:v>
                </c:pt>
                <c:pt idx="940">
                  <c:v>1.9101083023241832</c:v>
                </c:pt>
                <c:pt idx="941">
                  <c:v>1.9293012923786714</c:v>
                </c:pt>
                <c:pt idx="942">
                  <c:v>1.9028148817499768</c:v>
                </c:pt>
                <c:pt idx="943">
                  <c:v>1.8996451399254166</c:v>
                </c:pt>
                <c:pt idx="944">
                  <c:v>1.8869572280545386</c:v>
                </c:pt>
                <c:pt idx="945">
                  <c:v>1.8823757496843994</c:v>
                </c:pt>
                <c:pt idx="946">
                  <c:v>1.7988371110326018</c:v>
                </c:pt>
                <c:pt idx="947">
                  <c:v>1.911954264099426</c:v>
                </c:pt>
                <c:pt idx="948">
                  <c:v>1.8704621538904502</c:v>
                </c:pt>
                <c:pt idx="949">
                  <c:v>1.8642511410481688</c:v>
                </c:pt>
                <c:pt idx="950">
                  <c:v>1.8610933027555865</c:v>
                </c:pt>
                <c:pt idx="951">
                  <c:v>1.9061364410375845</c:v>
                </c:pt>
                <c:pt idx="952">
                  <c:v>1.8840519506202789</c:v>
                </c:pt>
                <c:pt idx="953">
                  <c:v>1.8214295966697653</c:v>
                </c:pt>
                <c:pt idx="954">
                  <c:v>1.8556790642750369</c:v>
                </c:pt>
                <c:pt idx="955">
                  <c:v>1.9364569911905816</c:v>
                </c:pt>
                <c:pt idx="956">
                  <c:v>2.0451017924085861</c:v>
                </c:pt>
                <c:pt idx="957">
                  <c:v>1.9964658619831255</c:v>
                </c:pt>
                <c:pt idx="958">
                  <c:v>2.0744597610186353</c:v>
                </c:pt>
                <c:pt idx="959">
                  <c:v>2.0377667206874976</c:v>
                </c:pt>
                <c:pt idx="960">
                  <c:v>2.085640903087469</c:v>
                </c:pt>
                <c:pt idx="961">
                  <c:v>2.1332290750623479</c:v>
                </c:pt>
                <c:pt idx="962">
                  <c:v>2.1953523971814612</c:v>
                </c:pt>
                <c:pt idx="963">
                  <c:v>2.2279948075666449</c:v>
                </c:pt>
                <c:pt idx="964">
                  <c:v>2.2033922050060464</c:v>
                </c:pt>
                <c:pt idx="965">
                  <c:v>2.2033922050060464</c:v>
                </c:pt>
                <c:pt idx="966">
                  <c:v>2.2018727402300811</c:v>
                </c:pt>
                <c:pt idx="967">
                  <c:v>2.1587393983233958</c:v>
                </c:pt>
                <c:pt idx="968">
                  <c:v>2.25382231298827</c:v>
                </c:pt>
                <c:pt idx="969">
                  <c:v>2.2757088905850735</c:v>
                </c:pt>
                <c:pt idx="970">
                  <c:v>2.2725596594410074</c:v>
                </c:pt>
                <c:pt idx="971">
                  <c:v>2.2430383524656259</c:v>
                </c:pt>
                <c:pt idx="972">
                  <c:v>2.2368857016515742</c:v>
                </c:pt>
                <c:pt idx="973">
                  <c:v>2.2559139844830405</c:v>
                </c:pt>
                <c:pt idx="974">
                  <c:v>2.2699731693166965</c:v>
                </c:pt>
                <c:pt idx="975">
                  <c:v>2.3266162867311251</c:v>
                </c:pt>
                <c:pt idx="976">
                  <c:v>2.3480625096362542</c:v>
                </c:pt>
                <c:pt idx="977">
                  <c:v>2.2909572733816206</c:v>
                </c:pt>
                <c:pt idx="978">
                  <c:v>2.2661182065456797</c:v>
                </c:pt>
                <c:pt idx="979">
                  <c:v>2.2757438705485549</c:v>
                </c:pt>
                <c:pt idx="980">
                  <c:v>2.2794126125120973</c:v>
                </c:pt>
                <c:pt idx="981">
                  <c:v>2.2638245694820762</c:v>
                </c:pt>
                <c:pt idx="982">
                  <c:v>2.2521202447995958</c:v>
                </c:pt>
                <c:pt idx="983">
                  <c:v>2.295218782185747</c:v>
                </c:pt>
                <c:pt idx="984">
                  <c:v>2.3213266516730156</c:v>
                </c:pt>
                <c:pt idx="985">
                  <c:v>2.2435452308370833</c:v>
                </c:pt>
                <c:pt idx="986">
                  <c:v>2.1571877769814494</c:v>
                </c:pt>
                <c:pt idx="987">
                  <c:v>2.1553064451530535</c:v>
                </c:pt>
                <c:pt idx="988">
                  <c:v>2.0684027004351639</c:v>
                </c:pt>
                <c:pt idx="989">
                  <c:v>2.0703331789435082</c:v>
                </c:pt>
                <c:pt idx="990">
                  <c:v>1.9800721843961644</c:v>
                </c:pt>
                <c:pt idx="991">
                  <c:v>1.9624618183125908</c:v>
                </c:pt>
                <c:pt idx="992">
                  <c:v>2.0040877765437219</c:v>
                </c:pt>
                <c:pt idx="993">
                  <c:v>1.9500264641258853</c:v>
                </c:pt>
                <c:pt idx="994">
                  <c:v>1.9158931410638971</c:v>
                </c:pt>
                <c:pt idx="995">
                  <c:v>1.9296813678527889</c:v>
                </c:pt>
                <c:pt idx="996">
                  <c:v>1.965910289862586</c:v>
                </c:pt>
                <c:pt idx="997">
                  <c:v>1.9851413473350012</c:v>
                </c:pt>
                <c:pt idx="998">
                  <c:v>1.881644371803497</c:v>
                </c:pt>
                <c:pt idx="999">
                  <c:v>1.7817679603951793</c:v>
                </c:pt>
                <c:pt idx="1000">
                  <c:v>1.7855871468805886</c:v>
                </c:pt>
                <c:pt idx="1001">
                  <c:v>1.7787020926018717</c:v>
                </c:pt>
                <c:pt idx="1002">
                  <c:v>1.7573178566232133</c:v>
                </c:pt>
                <c:pt idx="1003">
                  <c:v>1.8241699718651208</c:v>
                </c:pt>
                <c:pt idx="1004">
                  <c:v>1.8140107851709801</c:v>
                </c:pt>
                <c:pt idx="1005">
                  <c:v>1.8013685518619236</c:v>
                </c:pt>
                <c:pt idx="1006">
                  <c:v>1.8181550677237992</c:v>
                </c:pt>
                <c:pt idx="1007">
                  <c:v>1.8277409112359144</c:v>
                </c:pt>
                <c:pt idx="1008">
                  <c:v>1.830406551772199</c:v>
                </c:pt>
                <c:pt idx="1009">
                  <c:v>1.9402971708085808</c:v>
                </c:pt>
                <c:pt idx="1010">
                  <c:v>1.8954676383832227</c:v>
                </c:pt>
                <c:pt idx="1011">
                  <c:v>1.8510452144815124</c:v>
                </c:pt>
                <c:pt idx="1012">
                  <c:v>1.9232885021459833</c:v>
                </c:pt>
                <c:pt idx="1013">
                  <c:v>1.8823939169457053</c:v>
                </c:pt>
                <c:pt idx="1014">
                  <c:v>1.9270843345551554</c:v>
                </c:pt>
                <c:pt idx="1015">
                  <c:v>1.9765480722086382</c:v>
                </c:pt>
                <c:pt idx="1016">
                  <c:v>1.9609684263608123</c:v>
                </c:pt>
                <c:pt idx="1017">
                  <c:v>1.9292787415067678</c:v>
                </c:pt>
                <c:pt idx="1018">
                  <c:v>1.9268551035071766</c:v>
                </c:pt>
                <c:pt idx="1019">
                  <c:v>1.9724987708890773</c:v>
                </c:pt>
                <c:pt idx="1020">
                  <c:v>2.0654679565991376</c:v>
                </c:pt>
                <c:pt idx="1021">
                  <c:v>2.0452749485765982</c:v>
                </c:pt>
                <c:pt idx="1022">
                  <c:v>2.0236376498506425</c:v>
                </c:pt>
                <c:pt idx="1023">
                  <c:v>2.0386433909963451</c:v>
                </c:pt>
                <c:pt idx="1024">
                  <c:v>2.0425329186705765</c:v>
                </c:pt>
                <c:pt idx="1025">
                  <c:v>2.0265363146972555</c:v>
                </c:pt>
                <c:pt idx="1026">
                  <c:v>1.9987510111656461</c:v>
                </c:pt>
                <c:pt idx="1027">
                  <c:v>2.0220147735999827</c:v>
                </c:pt>
                <c:pt idx="1028">
                  <c:v>2.0254822913066133</c:v>
                </c:pt>
                <c:pt idx="1029">
                  <c:v>2.0546063926010603</c:v>
                </c:pt>
                <c:pt idx="1030">
                  <c:v>2.055063786439288</c:v>
                </c:pt>
                <c:pt idx="1031">
                  <c:v>2.101900690060496</c:v>
                </c:pt>
                <c:pt idx="1032">
                  <c:v>2.0673691951365898</c:v>
                </c:pt>
                <c:pt idx="1033">
                  <c:v>2.0927345627272573</c:v>
                </c:pt>
                <c:pt idx="1034">
                  <c:v>2.1685946365848645</c:v>
                </c:pt>
                <c:pt idx="1035">
                  <c:v>2.1437022403183281</c:v>
                </c:pt>
                <c:pt idx="1036">
                  <c:v>2.1266522865182731</c:v>
                </c:pt>
                <c:pt idx="1037">
                  <c:v>2.1162643295778718</c:v>
                </c:pt>
                <c:pt idx="1038">
                  <c:v>2.1414731135456169</c:v>
                </c:pt>
                <c:pt idx="1039">
                  <c:v>2.0384458118904414</c:v>
                </c:pt>
                <c:pt idx="1040">
                  <c:v>2.0364517073058348</c:v>
                </c:pt>
                <c:pt idx="1041">
                  <c:v>2.0349073013033996</c:v>
                </c:pt>
                <c:pt idx="1042">
                  <c:v>2.0023815022219846</c:v>
                </c:pt>
                <c:pt idx="1043">
                  <c:v>2.0788292186926203</c:v>
                </c:pt>
                <c:pt idx="1044">
                  <c:v>2.0684688330706442</c:v>
                </c:pt>
                <c:pt idx="1045">
                  <c:v>2.0136572739631982</c:v>
                </c:pt>
                <c:pt idx="1046">
                  <c:v>2.0418068950317569</c:v>
                </c:pt>
                <c:pt idx="1047">
                  <c:v>2.1664261143327557</c:v>
                </c:pt>
                <c:pt idx="1048">
                  <c:v>2.1815304582141168</c:v>
                </c:pt>
                <c:pt idx="1049">
                  <c:v>2.1919695053831583</c:v>
                </c:pt>
                <c:pt idx="1050">
                  <c:v>2.1266841794060696</c:v>
                </c:pt>
                <c:pt idx="1051">
                  <c:v>2.0886954799174267</c:v>
                </c:pt>
                <c:pt idx="1052">
                  <c:v>2.0410128483980503</c:v>
                </c:pt>
                <c:pt idx="1053">
                  <c:v>2.1302063384475498</c:v>
                </c:pt>
                <c:pt idx="1054">
                  <c:v>2.127239771467254</c:v>
                </c:pt>
                <c:pt idx="1055">
                  <c:v>2.2034110882158284</c:v>
                </c:pt>
                <c:pt idx="1056">
                  <c:v>2.2742524454044117</c:v>
                </c:pt>
                <c:pt idx="1057">
                  <c:v>2.1744480185619395</c:v>
                </c:pt>
                <c:pt idx="1058">
                  <c:v>2.1584640018204917</c:v>
                </c:pt>
                <c:pt idx="1059">
                  <c:v>2.0959069794019221</c:v>
                </c:pt>
                <c:pt idx="1060">
                  <c:v>2.1440180799425961</c:v>
                </c:pt>
                <c:pt idx="1061">
                  <c:v>2.1532582163174245</c:v>
                </c:pt>
                <c:pt idx="1062">
                  <c:v>2.186805862944321</c:v>
                </c:pt>
                <c:pt idx="1063">
                  <c:v>1.9908452965449974</c:v>
                </c:pt>
                <c:pt idx="1064">
                  <c:v>1.9969080307541922</c:v>
                </c:pt>
                <c:pt idx="1065">
                  <c:v>1.8040231366404251</c:v>
                </c:pt>
                <c:pt idx="1066">
                  <c:v>1.7879625575897893</c:v>
                </c:pt>
                <c:pt idx="1067">
                  <c:v>1.7256632219581207</c:v>
                </c:pt>
                <c:pt idx="1068">
                  <c:v>1.5765259359706894</c:v>
                </c:pt>
                <c:pt idx="1069">
                  <c:v>1.5434191526366887</c:v>
                </c:pt>
                <c:pt idx="1070">
                  <c:v>1.5300373048001101</c:v>
                </c:pt>
                <c:pt idx="1071">
                  <c:v>1.4903025246221087</c:v>
                </c:pt>
                <c:pt idx="1072">
                  <c:v>1.4994885293725211</c:v>
                </c:pt>
                <c:pt idx="1073">
                  <c:v>1.5054917990938326</c:v>
                </c:pt>
                <c:pt idx="1074">
                  <c:v>1.580830472687087</c:v>
                </c:pt>
                <c:pt idx="1075">
                  <c:v>1.5987504620178878</c:v>
                </c:pt>
                <c:pt idx="1076">
                  <c:v>1.5966442676001364</c:v>
                </c:pt>
                <c:pt idx="1077">
                  <c:v>1.589402660418969</c:v>
                </c:pt>
                <c:pt idx="1078">
                  <c:v>1.5784317394049263</c:v>
                </c:pt>
                <c:pt idx="1079">
                  <c:v>1.6440050307358636</c:v>
                </c:pt>
                <c:pt idx="1080">
                  <c:v>1.6410308455829359</c:v>
                </c:pt>
                <c:pt idx="1081">
                  <c:v>1.6176879243462445</c:v>
                </c:pt>
                <c:pt idx="1082">
                  <c:v>1.6205815041253711</c:v>
                </c:pt>
                <c:pt idx="1083">
                  <c:v>1.5949670295060521</c:v>
                </c:pt>
                <c:pt idx="1084">
                  <c:v>1.608809697427956</c:v>
                </c:pt>
                <c:pt idx="1085">
                  <c:v>1.5993116216522323</c:v>
                </c:pt>
                <c:pt idx="1086">
                  <c:v>1.6524440362281452</c:v>
                </c:pt>
                <c:pt idx="1087">
                  <c:v>1.6799132367323637</c:v>
                </c:pt>
                <c:pt idx="1088">
                  <c:v>1.7263589949660909</c:v>
                </c:pt>
                <c:pt idx="1089">
                  <c:v>1.915131112413311</c:v>
                </c:pt>
                <c:pt idx="1090">
                  <c:v>2.1121229961508372</c:v>
                </c:pt>
                <c:pt idx="1091">
                  <c:v>2.1261762484202582</c:v>
                </c:pt>
                <c:pt idx="1092">
                  <c:v>2.1589892403054995</c:v>
                </c:pt>
                <c:pt idx="1093">
                  <c:v>2.2953784503769792</c:v>
                </c:pt>
                <c:pt idx="1094">
                  <c:v>2.2884463716369385</c:v>
                </c:pt>
                <c:pt idx="1095">
                  <c:v>2.3880408794552226</c:v>
                </c:pt>
                <c:pt idx="1096">
                  <c:v>2.5051713210042958</c:v>
                </c:pt>
                <c:pt idx="1097">
                  <c:v>2.6108078556937397</c:v>
                </c:pt>
                <c:pt idx="1098">
                  <c:v>2.696906530672821</c:v>
                </c:pt>
                <c:pt idx="1099">
                  <c:v>2.63363603360084</c:v>
                </c:pt>
                <c:pt idx="1100">
                  <c:v>2.5514197903732865</c:v>
                </c:pt>
                <c:pt idx="1101">
                  <c:v>2.5686834568012507</c:v>
                </c:pt>
                <c:pt idx="1102">
                  <c:v>2.5640995750104976</c:v>
                </c:pt>
                <c:pt idx="1103">
                  <c:v>2.5334034028097294</c:v>
                </c:pt>
                <c:pt idx="1104">
                  <c:v>2.3774322888404806</c:v>
                </c:pt>
                <c:pt idx="1105">
                  <c:v>2.4196030581208317</c:v>
                </c:pt>
                <c:pt idx="1106">
                  <c:v>2.348932319927965</c:v>
                </c:pt>
                <c:pt idx="1107">
                  <c:v>2.3392885504764158</c:v>
                </c:pt>
                <c:pt idx="1108">
                  <c:v>2.3311142537232818</c:v>
                </c:pt>
                <c:pt idx="1109">
                  <c:v>2.0871215525300948</c:v>
                </c:pt>
                <c:pt idx="1110">
                  <c:v>2.0481673871227031</c:v>
                </c:pt>
                <c:pt idx="1111">
                  <c:v>1.9254687837115398</c:v>
                </c:pt>
                <c:pt idx="1112">
                  <c:v>1.835267268441704</c:v>
                </c:pt>
                <c:pt idx="1113">
                  <c:v>1.6999065123294885</c:v>
                </c:pt>
                <c:pt idx="1114">
                  <c:v>1.7008852795830378</c:v>
                </c:pt>
                <c:pt idx="1115">
                  <c:v>1.7099383167857045</c:v>
                </c:pt>
                <c:pt idx="1116">
                  <c:v>1.9158705315357072</c:v>
                </c:pt>
                <c:pt idx="1117">
                  <c:v>1.8896290177284523</c:v>
                </c:pt>
                <c:pt idx="1118">
                  <c:v>1.9921689567115313</c:v>
                </c:pt>
                <c:pt idx="1119">
                  <c:v>1.981351646217175</c:v>
                </c:pt>
                <c:pt idx="1120">
                  <c:v>1.9473277829997855</c:v>
                </c:pt>
                <c:pt idx="1121">
                  <c:v>1.9795558108629971</c:v>
                </c:pt>
                <c:pt idx="1122">
                  <c:v>2.1332085018574003</c:v>
                </c:pt>
                <c:pt idx="1123">
                  <c:v>2.2209969802336289</c:v>
                </c:pt>
                <c:pt idx="1124">
                  <c:v>2.3020920928971824</c:v>
                </c:pt>
                <c:pt idx="1125">
                  <c:v>2.268610189412795</c:v>
                </c:pt>
                <c:pt idx="1126">
                  <c:v>2.2183292172277906</c:v>
                </c:pt>
                <c:pt idx="1127">
                  <c:v>2.1630063271372726</c:v>
                </c:pt>
                <c:pt idx="1128">
                  <c:v>2.0986984979267427</c:v>
                </c:pt>
                <c:pt idx="1129">
                  <c:v>2.1194399822407131</c:v>
                </c:pt>
                <c:pt idx="1130">
                  <c:v>2.1385540694876011</c:v>
                </c:pt>
                <c:pt idx="1131">
                  <c:v>2.1450422004257401</c:v>
                </c:pt>
                <c:pt idx="1132">
                  <c:v>2.15717896977233</c:v>
                </c:pt>
                <c:pt idx="1133">
                  <c:v>2.1434111729333112</c:v>
                </c:pt>
                <c:pt idx="1134">
                  <c:v>2.2218056289161709</c:v>
                </c:pt>
                <c:pt idx="1135">
                  <c:v>2.2326969116278539</c:v>
                </c:pt>
                <c:pt idx="1136">
                  <c:v>2.2301975975715536</c:v>
                </c:pt>
                <c:pt idx="1137">
                  <c:v>2.2301975975715536</c:v>
                </c:pt>
                <c:pt idx="1138">
                  <c:v>2.1701237445340933</c:v>
                </c:pt>
                <c:pt idx="1139">
                  <c:v>2.200742035710229</c:v>
                </c:pt>
                <c:pt idx="1140">
                  <c:v>2.2161238890614952</c:v>
                </c:pt>
                <c:pt idx="1141">
                  <c:v>2.1965684784795036</c:v>
                </c:pt>
                <c:pt idx="1142">
                  <c:v>2.1027596572405884</c:v>
                </c:pt>
                <c:pt idx="1143">
                  <c:v>2.0504546803853638</c:v>
                </c:pt>
                <c:pt idx="1144">
                  <c:v>2.0458043588022203</c:v>
                </c:pt>
                <c:pt idx="1145">
                  <c:v>2.0986604764881083</c:v>
                </c:pt>
                <c:pt idx="1146">
                  <c:v>1.9985617513127305</c:v>
                </c:pt>
                <c:pt idx="1147">
                  <c:v>1.9963756463847453</c:v>
                </c:pt>
                <c:pt idx="1148">
                  <c:v>2.0399916368009747</c:v>
                </c:pt>
                <c:pt idx="1149">
                  <c:v>2.0804706046311052</c:v>
                </c:pt>
                <c:pt idx="1150">
                  <c:v>2.1426512333952035</c:v>
                </c:pt>
                <c:pt idx="1151">
                  <c:v>2.1344353333089092</c:v>
                </c:pt>
                <c:pt idx="1152">
                  <c:v>2.1178742808661886</c:v>
                </c:pt>
                <c:pt idx="1153">
                  <c:v>2.0260378787385491</c:v>
                </c:pt>
                <c:pt idx="1154">
                  <c:v>2.017752408966234</c:v>
                </c:pt>
                <c:pt idx="1155">
                  <c:v>2.0599733185517808</c:v>
                </c:pt>
                <c:pt idx="1156">
                  <c:v>2.0942864005886799</c:v>
                </c:pt>
                <c:pt idx="1157">
                  <c:v>2.1277808429592722</c:v>
                </c:pt>
                <c:pt idx="1158">
                  <c:v>2.1553127918564372</c:v>
                </c:pt>
                <c:pt idx="1159">
                  <c:v>2.1454316099583415</c:v>
                </c:pt>
                <c:pt idx="1160">
                  <c:v>2.1521596161958114</c:v>
                </c:pt>
                <c:pt idx="1161">
                  <c:v>2.1767146860248832</c:v>
                </c:pt>
                <c:pt idx="1162">
                  <c:v>2.2698694676168025</c:v>
                </c:pt>
                <c:pt idx="1163">
                  <c:v>2.2515522652840572</c:v>
                </c:pt>
                <c:pt idx="1164">
                  <c:v>2.2125752672382983</c:v>
                </c:pt>
                <c:pt idx="1165">
                  <c:v>2.1955883813815964</c:v>
                </c:pt>
                <c:pt idx="1166">
                  <c:v>2.2171110182437004</c:v>
                </c:pt>
                <c:pt idx="1167">
                  <c:v>2.251761266681672</c:v>
                </c:pt>
                <c:pt idx="1168">
                  <c:v>2.2543519652705237</c:v>
                </c:pt>
                <c:pt idx="1169">
                  <c:v>2.3169920523404679</c:v>
                </c:pt>
                <c:pt idx="1170">
                  <c:v>2.3338146852494419</c:v>
                </c:pt>
                <c:pt idx="1171">
                  <c:v>2.4200096799299531</c:v>
                </c:pt>
                <c:pt idx="1172">
                  <c:v>2.4594956855549088</c:v>
                </c:pt>
                <c:pt idx="1173">
                  <c:v>2.4582006918086052</c:v>
                </c:pt>
                <c:pt idx="1174">
                  <c:v>2.4454404446575762</c:v>
                </c:pt>
                <c:pt idx="1175">
                  <c:v>2.4291883454888441</c:v>
                </c:pt>
                <c:pt idx="1176">
                  <c:v>2.4736629245842687</c:v>
                </c:pt>
                <c:pt idx="1177">
                  <c:v>2.472871715001864</c:v>
                </c:pt>
                <c:pt idx="1178">
                  <c:v>2.4300887706947685</c:v>
                </c:pt>
                <c:pt idx="1179">
                  <c:v>2.3827603487243159</c:v>
                </c:pt>
                <c:pt idx="1180">
                  <c:v>2.4180254661468967</c:v>
                </c:pt>
                <c:pt idx="1181">
                  <c:v>2.4050784589789145</c:v>
                </c:pt>
                <c:pt idx="1182">
                  <c:v>2.3344739846545655</c:v>
                </c:pt>
                <c:pt idx="1183">
                  <c:v>2.3346226675642887</c:v>
                </c:pt>
                <c:pt idx="1184">
                  <c:v>2.294637956493824</c:v>
                </c:pt>
                <c:pt idx="1185">
                  <c:v>2.266423776792891</c:v>
                </c:pt>
                <c:pt idx="1186">
                  <c:v>2.2870033548330375</c:v>
                </c:pt>
                <c:pt idx="1187">
                  <c:v>2.3192413830305512</c:v>
                </c:pt>
                <c:pt idx="1188">
                  <c:v>2.2903899662278397</c:v>
                </c:pt>
                <c:pt idx="1189">
                  <c:v>2.3241067970929641</c:v>
                </c:pt>
                <c:pt idx="1190">
                  <c:v>2.2965174091450544</c:v>
                </c:pt>
                <c:pt idx="1191">
                  <c:v>2.2827258432797137</c:v>
                </c:pt>
                <c:pt idx="1192">
                  <c:v>2.1929267884921551</c:v>
                </c:pt>
                <c:pt idx="1193">
                  <c:v>2.2589323450698826</c:v>
                </c:pt>
                <c:pt idx="1194">
                  <c:v>2.2334766559854082</c:v>
                </c:pt>
                <c:pt idx="1195">
                  <c:v>2.2227833115786906</c:v>
                </c:pt>
                <c:pt idx="1196">
                  <c:v>2.200611243532137</c:v>
                </c:pt>
                <c:pt idx="1197">
                  <c:v>2.2495631232028264</c:v>
                </c:pt>
                <c:pt idx="1198">
                  <c:v>2.3190555036053202</c:v>
                </c:pt>
                <c:pt idx="1199">
                  <c:v>2.217811435922417</c:v>
                </c:pt>
                <c:pt idx="1200">
                  <c:v>2.1831108152739147</c:v>
                </c:pt>
                <c:pt idx="1201">
                  <c:v>2.1030934798191891</c:v>
                </c:pt>
                <c:pt idx="1202">
                  <c:v>2.0853577662823541</c:v>
                </c:pt>
                <c:pt idx="1203">
                  <c:v>2.1180048001877418</c:v>
                </c:pt>
                <c:pt idx="1204">
                  <c:v>2.0377765101571255</c:v>
                </c:pt>
                <c:pt idx="1205">
                  <c:v>2.1340023411914291</c:v>
                </c:pt>
                <c:pt idx="1206">
                  <c:v>2.1458834560554636</c:v>
                </c:pt>
                <c:pt idx="1207">
                  <c:v>2.1820302927198565</c:v>
                </c:pt>
                <c:pt idx="1208">
                  <c:v>2.1856845748851859</c:v>
                </c:pt>
                <c:pt idx="1209">
                  <c:v>2.1613878009696208</c:v>
                </c:pt>
                <c:pt idx="1210">
                  <c:v>2.1468763331712077</c:v>
                </c:pt>
                <c:pt idx="1211">
                  <c:v>2.1118829931519651</c:v>
                </c:pt>
                <c:pt idx="1212">
                  <c:v>2.1220804910123747</c:v>
                </c:pt>
                <c:pt idx="1213">
                  <c:v>2.142966518670435</c:v>
                </c:pt>
                <c:pt idx="1214">
                  <c:v>2.1031411773386082</c:v>
                </c:pt>
                <c:pt idx="1215">
                  <c:v>2.0771370531594808</c:v>
                </c:pt>
                <c:pt idx="1216">
                  <c:v>2.0385120775833325</c:v>
                </c:pt>
                <c:pt idx="1217">
                  <c:v>2.0376646277015809</c:v>
                </c:pt>
                <c:pt idx="1218">
                  <c:v>2.0081548385070795</c:v>
                </c:pt>
                <c:pt idx="1219">
                  <c:v>2.0660131590398265</c:v>
                </c:pt>
                <c:pt idx="1220">
                  <c:v>2.0845110416813823</c:v>
                </c:pt>
                <c:pt idx="1221">
                  <c:v>2.0799025194364558</c:v>
                </c:pt>
                <c:pt idx="1222">
                  <c:v>2.1411504211210408</c:v>
                </c:pt>
                <c:pt idx="1223">
                  <c:v>2.0627784663954825</c:v>
                </c:pt>
                <c:pt idx="1224">
                  <c:v>2.020632719675147</c:v>
                </c:pt>
                <c:pt idx="1225">
                  <c:v>2.0408132644314305</c:v>
                </c:pt>
                <c:pt idx="1226">
                  <c:v>2.0718589722821208</c:v>
                </c:pt>
                <c:pt idx="1227">
                  <c:v>1.9859371650388298</c:v>
                </c:pt>
                <c:pt idx="1228">
                  <c:v>2.0214900352394567</c:v>
                </c:pt>
                <c:pt idx="1229">
                  <c:v>2.0445321500868263</c:v>
                </c:pt>
                <c:pt idx="1230">
                  <c:v>2.0174091736469038</c:v>
                </c:pt>
                <c:pt idx="1231">
                  <c:v>2.0499698450309523</c:v>
                </c:pt>
                <c:pt idx="1232">
                  <c:v>2.0774457283527195</c:v>
                </c:pt>
                <c:pt idx="1233">
                  <c:v>2.0595906281634879</c:v>
                </c:pt>
                <c:pt idx="1234">
                  <c:v>2.1710672077037731</c:v>
                </c:pt>
                <c:pt idx="1235">
                  <c:v>2.1766605706148598</c:v>
                </c:pt>
                <c:pt idx="1236">
                  <c:v>2.285642218191041</c:v>
                </c:pt>
                <c:pt idx="1237">
                  <c:v>2.2983875547766321</c:v>
                </c:pt>
                <c:pt idx="1238">
                  <c:v>2.3922546880794204</c:v>
                </c:pt>
                <c:pt idx="1239">
                  <c:v>2.5107455964664611</c:v>
                </c:pt>
                <c:pt idx="1240">
                  <c:v>2.450950577772272</c:v>
                </c:pt>
                <c:pt idx="1241">
                  <c:v>2.4444322017247098</c:v>
                </c:pt>
                <c:pt idx="1242">
                  <c:v>2.4405615824734945</c:v>
                </c:pt>
                <c:pt idx="1243">
                  <c:v>2.4312431570466626</c:v>
                </c:pt>
                <c:pt idx="1244">
                  <c:v>2.5448565501485612</c:v>
                </c:pt>
                <c:pt idx="1245">
                  <c:v>2.5388016507008939</c:v>
                </c:pt>
                <c:pt idx="1246">
                  <c:v>2.5305415514005434</c:v>
                </c:pt>
                <c:pt idx="1247">
                  <c:v>2.4943840027447726</c:v>
                </c:pt>
                <c:pt idx="1248">
                  <c:v>2.483004336447125</c:v>
                </c:pt>
                <c:pt idx="1249">
                  <c:v>2.3141180600272473</c:v>
                </c:pt>
                <c:pt idx="1250">
                  <c:v>2.3773050640044322</c:v>
                </c:pt>
                <c:pt idx="1251">
                  <c:v>2.34055030678193</c:v>
                </c:pt>
                <c:pt idx="1252">
                  <c:v>2.2136823337335776</c:v>
                </c:pt>
                <c:pt idx="1253">
                  <c:v>2.2831332100161044</c:v>
                </c:pt>
                <c:pt idx="1254">
                  <c:v>2.2754300334619342</c:v>
                </c:pt>
                <c:pt idx="1255">
                  <c:v>2.1924177395719058</c:v>
                </c:pt>
                <c:pt idx="1256">
                  <c:v>2.0470049621567878</c:v>
                </c:pt>
                <c:pt idx="1257">
                  <c:v>2.0539041545437433</c:v>
                </c:pt>
                <c:pt idx="1258">
                  <c:v>2.0503143012065981</c:v>
                </c:pt>
                <c:pt idx="1259">
                  <c:v>1.988010419476512</c:v>
                </c:pt>
                <c:pt idx="1260">
                  <c:v>1.9576285857819922</c:v>
                </c:pt>
                <c:pt idx="1261">
                  <c:v>1.6904332989775159</c:v>
                </c:pt>
                <c:pt idx="1262">
                  <c:v>1.7112217979552737</c:v>
                </c:pt>
                <c:pt idx="1263">
                  <c:v>1.6460205011096134</c:v>
                </c:pt>
                <c:pt idx="1264">
                  <c:v>1.647200157101971</c:v>
                </c:pt>
                <c:pt idx="1265">
                  <c:v>1.6644861959688109</c:v>
                </c:pt>
                <c:pt idx="1266">
                  <c:v>1.6605504952224222</c:v>
                </c:pt>
                <c:pt idx="1267">
                  <c:v>1.7280831844425188</c:v>
                </c:pt>
                <c:pt idx="1268">
                  <c:v>1.7361657444935947</c:v>
                </c:pt>
                <c:pt idx="1269">
                  <c:v>1.7045967947684495</c:v>
                </c:pt>
                <c:pt idx="1270">
                  <c:v>1.7675869529852375</c:v>
                </c:pt>
                <c:pt idx="1271">
                  <c:v>1.7065032991535189</c:v>
                </c:pt>
                <c:pt idx="1272">
                  <c:v>1.643241091354678</c:v>
                </c:pt>
                <c:pt idx="1273">
                  <c:v>1.6019490361286663</c:v>
                </c:pt>
                <c:pt idx="1274">
                  <c:v>1.5660009823304748</c:v>
                </c:pt>
                <c:pt idx="1275">
                  <c:v>1.5939160715204539</c:v>
                </c:pt>
                <c:pt idx="1276">
                  <c:v>1.6471558660433254</c:v>
                </c:pt>
                <c:pt idx="1277">
                  <c:v>2.0036656822057921</c:v>
                </c:pt>
                <c:pt idx="1278">
                  <c:v>2.1500990232597097</c:v>
                </c:pt>
                <c:pt idx="1279">
                  <c:v>2.3089410757795568</c:v>
                </c:pt>
                <c:pt idx="1280">
                  <c:v>2.4744207889351295</c:v>
                </c:pt>
                <c:pt idx="1281">
                  <c:v>2.4890439134185249</c:v>
                </c:pt>
                <c:pt idx="1282">
                  <c:v>2.6941764032590778</c:v>
                </c:pt>
                <c:pt idx="1283">
                  <c:v>2.7470909335042393</c:v>
                </c:pt>
                <c:pt idx="1284">
                  <c:v>2.7240064034969498</c:v>
                </c:pt>
                <c:pt idx="1285">
                  <c:v>2.7630223290799845</c:v>
                </c:pt>
                <c:pt idx="1286">
                  <c:v>2.7588902903312018</c:v>
                </c:pt>
                <c:pt idx="1287">
                  <c:v>2.7553500726747058</c:v>
                </c:pt>
                <c:pt idx="1288">
                  <c:v>2.8144090430520214</c:v>
                </c:pt>
                <c:pt idx="1289">
                  <c:v>2.7655666827361109</c:v>
                </c:pt>
                <c:pt idx="1290">
                  <c:v>2.7253689628490778</c:v>
                </c:pt>
                <c:pt idx="1291">
                  <c:v>2.7342195747261435</c:v>
                </c:pt>
                <c:pt idx="1292">
                  <c:v>2.6933469145945246</c:v>
                </c:pt>
                <c:pt idx="1293">
                  <c:v>2.6611920625337078</c:v>
                </c:pt>
                <c:pt idx="1294">
                  <c:v>2.6894638724037803</c:v>
                </c:pt>
                <c:pt idx="1295">
                  <c:v>2.6175327187946076</c:v>
                </c:pt>
                <c:pt idx="1296">
                  <c:v>2.6202346677480213</c:v>
                </c:pt>
                <c:pt idx="1297">
                  <c:v>2.5756796349385489</c:v>
                </c:pt>
                <c:pt idx="1298">
                  <c:v>2.5384109144407478</c:v>
                </c:pt>
                <c:pt idx="1299">
                  <c:v>2.504708968751423</c:v>
                </c:pt>
                <c:pt idx="1300">
                  <c:v>2.4237905273695088</c:v>
                </c:pt>
                <c:pt idx="1301">
                  <c:v>2.4473792210794847</c:v>
                </c:pt>
                <c:pt idx="1302">
                  <c:v>2.4622697455397744</c:v>
                </c:pt>
                <c:pt idx="1303">
                  <c:v>2.4408067068226202</c:v>
                </c:pt>
                <c:pt idx="1304">
                  <c:v>2.3187819412937594</c:v>
                </c:pt>
                <c:pt idx="1305">
                  <c:v>2.1267774432579762</c:v>
                </c:pt>
                <c:pt idx="1306">
                  <c:v>2.1295555274661404</c:v>
                </c:pt>
                <c:pt idx="1307">
                  <c:v>2.1495549962412377</c:v>
                </c:pt>
                <c:pt idx="1308">
                  <c:v>2.1407266859180414</c:v>
                </c:pt>
                <c:pt idx="1309">
                  <c:v>2.2007327121687026</c:v>
                </c:pt>
                <c:pt idx="1310">
                  <c:v>2.1651589700599874</c:v>
                </c:pt>
                <c:pt idx="1311">
                  <c:v>2.2328459901929998</c:v>
                </c:pt>
                <c:pt idx="1312">
                  <c:v>2.1473947623161318</c:v>
                </c:pt>
                <c:pt idx="1313">
                  <c:v>2.1305341662528705</c:v>
                </c:pt>
                <c:pt idx="1314">
                  <c:v>2.1173473674879486</c:v>
                </c:pt>
                <c:pt idx="1315">
                  <c:v>2.2011820101605122</c:v>
                </c:pt>
                <c:pt idx="1316">
                  <c:v>2.197948126449341</c:v>
                </c:pt>
                <c:pt idx="1317">
                  <c:v>2.2031097135624784</c:v>
                </c:pt>
                <c:pt idx="1318">
                  <c:v>2.1827766094146615</c:v>
                </c:pt>
                <c:pt idx="1319">
                  <c:v>2.2038694091020439</c:v>
                </c:pt>
                <c:pt idx="1320">
                  <c:v>2.1851750560649208</c:v>
                </c:pt>
                <c:pt idx="1321">
                  <c:v>2.1449930431856656</c:v>
                </c:pt>
                <c:pt idx="1322">
                  <c:v>2.1483964916917548</c:v>
                </c:pt>
                <c:pt idx="1323">
                  <c:v>2.1546141015213784</c:v>
                </c:pt>
                <c:pt idx="1324">
                  <c:v>2.2124211302390551</c:v>
                </c:pt>
                <c:pt idx="1325">
                  <c:v>2.2201283064205311</c:v>
                </c:pt>
                <c:pt idx="1326">
                  <c:v>2.2031037632616259</c:v>
                </c:pt>
                <c:pt idx="1327">
                  <c:v>2.1596242315520078</c:v>
                </c:pt>
                <c:pt idx="1328">
                  <c:v>2.0831263087030565</c:v>
                </c:pt>
                <c:pt idx="1329">
                  <c:v>2.1145722919686207</c:v>
                </c:pt>
                <c:pt idx="1330">
                  <c:v>2.0852939914273474</c:v>
                </c:pt>
                <c:pt idx="1331">
                  <c:v>2.1008241585055547</c:v>
                </c:pt>
                <c:pt idx="1332">
                  <c:v>2.0703031710140185</c:v>
                </c:pt>
                <c:pt idx="1333">
                  <c:v>2.0285898041549499</c:v>
                </c:pt>
                <c:pt idx="1334">
                  <c:v>2.0707945305246485</c:v>
                </c:pt>
                <c:pt idx="1335">
                  <c:v>1.9966899558768014</c:v>
                </c:pt>
                <c:pt idx="1336">
                  <c:v>2.0142345161016921</c:v>
                </c:pt>
                <c:pt idx="1337">
                  <c:v>1.98971622270814</c:v>
                </c:pt>
                <c:pt idx="1338">
                  <c:v>2.0010208281067325</c:v>
                </c:pt>
                <c:pt idx="1339">
                  <c:v>1.9463885100783207</c:v>
                </c:pt>
                <c:pt idx="1340">
                  <c:v>2.0542260318917296</c:v>
                </c:pt>
                <c:pt idx="1341">
                  <c:v>2.0321056580622567</c:v>
                </c:pt>
                <c:pt idx="1342">
                  <c:v>2.1205006121232333</c:v>
                </c:pt>
                <c:pt idx="1343">
                  <c:v>2.1693320884292602</c:v>
                </c:pt>
                <c:pt idx="1344">
                  <c:v>2.213590414041434</c:v>
                </c:pt>
                <c:pt idx="1345">
                  <c:v>2.1729678561118342</c:v>
                </c:pt>
                <c:pt idx="1346">
                  <c:v>2.1711183997926313</c:v>
                </c:pt>
                <c:pt idx="1347">
                  <c:v>2.1594014735669091</c:v>
                </c:pt>
                <c:pt idx="1348">
                  <c:v>2.1792322711303753</c:v>
                </c:pt>
                <c:pt idx="1349">
                  <c:v>2.1741908651531321</c:v>
                </c:pt>
                <c:pt idx="1350">
                  <c:v>2.1546528991017295</c:v>
                </c:pt>
                <c:pt idx="1351">
                  <c:v>2.177094852497294</c:v>
                </c:pt>
                <c:pt idx="1352">
                  <c:v>2.193483617655998</c:v>
                </c:pt>
                <c:pt idx="1353">
                  <c:v>2.2641854948662927</c:v>
                </c:pt>
                <c:pt idx="1354">
                  <c:v>2.2259814566671592</c:v>
                </c:pt>
                <c:pt idx="1355">
                  <c:v>2.2399219849623297</c:v>
                </c:pt>
                <c:pt idx="1356">
                  <c:v>2.3139538554476551</c:v>
                </c:pt>
                <c:pt idx="1357">
                  <c:v>2.3130225950519514</c:v>
                </c:pt>
                <c:pt idx="1358">
                  <c:v>2.3257052094350059</c:v>
                </c:pt>
                <c:pt idx="1359">
                  <c:v>2.2959739007118687</c:v>
                </c:pt>
                <c:pt idx="1360">
                  <c:v>2.2429710141388228</c:v>
                </c:pt>
                <c:pt idx="1361">
                  <c:v>2.2030313235276973</c:v>
                </c:pt>
                <c:pt idx="1362">
                  <c:v>2.1983072496674234</c:v>
                </c:pt>
                <c:pt idx="1363">
                  <c:v>2.1992235907278452</c:v>
                </c:pt>
                <c:pt idx="1364">
                  <c:v>2.1636689406853558</c:v>
                </c:pt>
                <c:pt idx="1365">
                  <c:v>2.1604105629955992</c:v>
                </c:pt>
                <c:pt idx="1366">
                  <c:v>2.1717528189989905</c:v>
                </c:pt>
                <c:pt idx="1367">
                  <c:v>2.2008702304008945</c:v>
                </c:pt>
                <c:pt idx="1368">
                  <c:v>2.2295875629933084</c:v>
                </c:pt>
                <c:pt idx="1369">
                  <c:v>2.2801576343041683</c:v>
                </c:pt>
                <c:pt idx="1370">
                  <c:v>2.1545863255517932</c:v>
                </c:pt>
                <c:pt idx="1371">
                  <c:v>2.1445348080830269</c:v>
                </c:pt>
                <c:pt idx="1372">
                  <c:v>2.1147946512209894</c:v>
                </c:pt>
                <c:pt idx="1373">
                  <c:v>2.0970575177459665</c:v>
                </c:pt>
                <c:pt idx="1374">
                  <c:v>2.0241243810180887</c:v>
                </c:pt>
                <c:pt idx="1375">
                  <c:v>2.0095680695988598</c:v>
                </c:pt>
                <c:pt idx="1376">
                  <c:v>2.0082607967485688</c:v>
                </c:pt>
                <c:pt idx="1377">
                  <c:v>2.118285725831845</c:v>
                </c:pt>
                <c:pt idx="1378">
                  <c:v>2.2045376660173313</c:v>
                </c:pt>
                <c:pt idx="1379">
                  <c:v>2.1857996587497142</c:v>
                </c:pt>
                <c:pt idx="1380">
                  <c:v>2.2643075805258328</c:v>
                </c:pt>
                <c:pt idx="1381">
                  <c:v>2.2603895840165142</c:v>
                </c:pt>
                <c:pt idx="1382">
                  <c:v>2.2938914259480958</c:v>
                </c:pt>
                <c:pt idx="1383">
                  <c:v>2.280902412746308</c:v>
                </c:pt>
                <c:pt idx="1384">
                  <c:v>2.2083686698574976</c:v>
                </c:pt>
                <c:pt idx="1385">
                  <c:v>2.2333592650793008</c:v>
                </c:pt>
                <c:pt idx="1386">
                  <c:v>2.2126862048840819</c:v>
                </c:pt>
                <c:pt idx="1387">
                  <c:v>2.2742464306240504</c:v>
                </c:pt>
                <c:pt idx="1388">
                  <c:v>2.3154159335178988</c:v>
                </c:pt>
                <c:pt idx="1389">
                  <c:v>2.2861459664422807</c:v>
                </c:pt>
                <c:pt idx="1390">
                  <c:v>2.2971278650158258</c:v>
                </c:pt>
                <c:pt idx="1391">
                  <c:v>2.2994734674301456</c:v>
                </c:pt>
                <c:pt idx="1392">
                  <c:v>2.3287217928646493</c:v>
                </c:pt>
                <c:pt idx="1393">
                  <c:v>2.3376128703860339</c:v>
                </c:pt>
                <c:pt idx="1394">
                  <c:v>2.3053401769442741</c:v>
                </c:pt>
                <c:pt idx="1395">
                  <c:v>2.303683347987977</c:v>
                </c:pt>
                <c:pt idx="1396">
                  <c:v>2.3528945689649112</c:v>
                </c:pt>
                <c:pt idx="1397">
                  <c:v>2.2845079003009534</c:v>
                </c:pt>
                <c:pt idx="1398">
                  <c:v>2.2020249409578345</c:v>
                </c:pt>
                <c:pt idx="1399">
                  <c:v>2.2162700533911193</c:v>
                </c:pt>
                <c:pt idx="1400">
                  <c:v>2.2461690891576893</c:v>
                </c:pt>
                <c:pt idx="1401">
                  <c:v>2.2406608051075385</c:v>
                </c:pt>
                <c:pt idx="1402">
                  <c:v>2.1906703044125839</c:v>
                </c:pt>
                <c:pt idx="1403">
                  <c:v>2.1558839186501664</c:v>
                </c:pt>
                <c:pt idx="1404">
                  <c:v>2.1657292547988689</c:v>
                </c:pt>
                <c:pt idx="1405">
                  <c:v>2.1907990884510626</c:v>
                </c:pt>
                <c:pt idx="1406">
                  <c:v>2.1935717029098831</c:v>
                </c:pt>
                <c:pt idx="1407">
                  <c:v>2.1727100903033798</c:v>
                </c:pt>
                <c:pt idx="1408">
                  <c:v>2.1207637382499303</c:v>
                </c:pt>
                <c:pt idx="1409">
                  <c:v>2.1214124998654431</c:v>
                </c:pt>
                <c:pt idx="1410">
                  <c:v>2.0946941343956191</c:v>
                </c:pt>
                <c:pt idx="1411">
                  <c:v>2.1377894706101563</c:v>
                </c:pt>
                <c:pt idx="1412">
                  <c:v>2.1205575941970607</c:v>
                </c:pt>
                <c:pt idx="1413">
                  <c:v>2.0418775178382118</c:v>
                </c:pt>
                <c:pt idx="1414">
                  <c:v>2.0559707838315311</c:v>
                </c:pt>
                <c:pt idx="1415">
                  <c:v>1.9765826754427098</c:v>
                </c:pt>
                <c:pt idx="1416">
                  <c:v>1.9838902821622066</c:v>
                </c:pt>
                <c:pt idx="1417">
                  <c:v>1.930861586256186</c:v>
                </c:pt>
                <c:pt idx="1418">
                  <c:v>1.9442423395534132</c:v>
                </c:pt>
                <c:pt idx="1419">
                  <c:v>2.019380215989627</c:v>
                </c:pt>
                <c:pt idx="1420">
                  <c:v>1.9948493570800696</c:v>
                </c:pt>
                <c:pt idx="1421">
                  <c:v>2.0019654064801506</c:v>
                </c:pt>
                <c:pt idx="1422">
                  <c:v>1.9857189377702762</c:v>
                </c:pt>
                <c:pt idx="1423">
                  <c:v>2.0088694753076988</c:v>
                </c:pt>
                <c:pt idx="1424">
                  <c:v>2.0098327684650248</c:v>
                </c:pt>
                <c:pt idx="1425">
                  <c:v>2.0094149064746905</c:v>
                </c:pt>
                <c:pt idx="1426">
                  <c:v>1.9159744538283918</c:v>
                </c:pt>
                <c:pt idx="1427">
                  <c:v>1.9985825698232382</c:v>
                </c:pt>
                <c:pt idx="1428">
                  <c:v>1.9713002075805093</c:v>
                </c:pt>
                <c:pt idx="1429">
                  <c:v>2.036899186928665</c:v>
                </c:pt>
                <c:pt idx="1430">
                  <c:v>2.0102880634932956</c:v>
                </c:pt>
                <c:pt idx="1431">
                  <c:v>2.0426330011231792</c:v>
                </c:pt>
                <c:pt idx="1432">
                  <c:v>2.044666979461768</c:v>
                </c:pt>
                <c:pt idx="1433">
                  <c:v>2.0616411439255371</c:v>
                </c:pt>
                <c:pt idx="1434">
                  <c:v>2.0827486934966948</c:v>
                </c:pt>
                <c:pt idx="1435">
                  <c:v>2.0718174321629577</c:v>
                </c:pt>
                <c:pt idx="1436">
                  <c:v>2.0728960132234562</c:v>
                </c:pt>
                <c:pt idx="1437">
                  <c:v>2.0512884180506386</c:v>
                </c:pt>
                <c:pt idx="1438">
                  <c:v>2.0450627745099035</c:v>
                </c:pt>
                <c:pt idx="1439">
                  <c:v>2.0337089914250237</c:v>
                </c:pt>
                <c:pt idx="1440">
                  <c:v>2.0178834727280175</c:v>
                </c:pt>
                <c:pt idx="1441">
                  <c:v>1.9294344257791667</c:v>
                </c:pt>
                <c:pt idx="1442">
                  <c:v>1.9313949133695476</c:v>
                </c:pt>
                <c:pt idx="1443">
                  <c:v>1.9331081193365607</c:v>
                </c:pt>
                <c:pt idx="1444">
                  <c:v>2.0121341793088474</c:v>
                </c:pt>
                <c:pt idx="1445">
                  <c:v>2.0399905192216696</c:v>
                </c:pt>
                <c:pt idx="1446">
                  <c:v>2.0534989613415986</c:v>
                </c:pt>
                <c:pt idx="1447">
                  <c:v>2.1199024767372654</c:v>
                </c:pt>
                <c:pt idx="1448">
                  <c:v>2.0525461647733279</c:v>
                </c:pt>
                <c:pt idx="1449">
                  <c:v>2.0115011760116444</c:v>
                </c:pt>
                <c:pt idx="1450">
                  <c:v>2.0235411345665755</c:v>
                </c:pt>
                <c:pt idx="1451">
                  <c:v>2.0619427405941075</c:v>
                </c:pt>
                <c:pt idx="1452">
                  <c:v>2.0104547681198008</c:v>
                </c:pt>
                <c:pt idx="1453">
                  <c:v>1.9638437910489919</c:v>
                </c:pt>
                <c:pt idx="1454">
                  <c:v>1.9825395329992792</c:v>
                </c:pt>
                <c:pt idx="1455">
                  <c:v>1.9981752861571407</c:v>
                </c:pt>
                <c:pt idx="1456">
                  <c:v>1.9738755452146861</c:v>
                </c:pt>
                <c:pt idx="1457">
                  <c:v>1.8983677549387923</c:v>
                </c:pt>
                <c:pt idx="1458">
                  <c:v>1.9998457240772813</c:v>
                </c:pt>
                <c:pt idx="1459">
                  <c:v>1.9227979834383173</c:v>
                </c:pt>
                <c:pt idx="1460">
                  <c:v>1.9290905446942004</c:v>
                </c:pt>
                <c:pt idx="1461">
                  <c:v>1.869543712356035</c:v>
                </c:pt>
                <c:pt idx="1462">
                  <c:v>1.9062165753119222</c:v>
                </c:pt>
                <c:pt idx="1463">
                  <c:v>1.8468630190959643</c:v>
                </c:pt>
                <c:pt idx="1464">
                  <c:v>1.8725181731881575</c:v>
                </c:pt>
                <c:pt idx="1465">
                  <c:v>1.9062357113567618</c:v>
                </c:pt>
                <c:pt idx="1466">
                  <c:v>1.9572693711596161</c:v>
                </c:pt>
                <c:pt idx="1467">
                  <c:v>1.9132805696590891</c:v>
                </c:pt>
                <c:pt idx="1468">
                  <c:v>2.0031343350944555</c:v>
                </c:pt>
                <c:pt idx="1469">
                  <c:v>2.0382217414669617</c:v>
                </c:pt>
                <c:pt idx="1470">
                  <c:v>2.0489784112297436</c:v>
                </c:pt>
                <c:pt idx="1471">
                  <c:v>2.0344310877637728</c:v>
                </c:pt>
                <c:pt idx="1472">
                  <c:v>2.0051023544187547</c:v>
                </c:pt>
                <c:pt idx="1473">
                  <c:v>1.9855188670631789</c:v>
                </c:pt>
                <c:pt idx="1474">
                  <c:v>1.9400985854167621</c:v>
                </c:pt>
                <c:pt idx="1475">
                  <c:v>1.9576346999158964</c:v>
                </c:pt>
                <c:pt idx="1476">
                  <c:v>1.9397499346726126</c:v>
                </c:pt>
                <c:pt idx="1477">
                  <c:v>1.8356060595279207</c:v>
                </c:pt>
                <c:pt idx="1478">
                  <c:v>1.9294949826812868</c:v>
                </c:pt>
                <c:pt idx="1479">
                  <c:v>1.8988444737071535</c:v>
                </c:pt>
                <c:pt idx="1480">
                  <c:v>1.8892320350212819</c:v>
                </c:pt>
                <c:pt idx="1481">
                  <c:v>1.8229476723197389</c:v>
                </c:pt>
                <c:pt idx="1482">
                  <c:v>1.9142023427293198</c:v>
                </c:pt>
                <c:pt idx="1483">
                  <c:v>1.9669054408878239</c:v>
                </c:pt>
                <c:pt idx="1484">
                  <c:v>1.9540327873736605</c:v>
                </c:pt>
                <c:pt idx="1485">
                  <c:v>2.062114114094979</c:v>
                </c:pt>
                <c:pt idx="1486">
                  <c:v>2.1411313437472632</c:v>
                </c:pt>
                <c:pt idx="1487">
                  <c:v>2.1415294488648215</c:v>
                </c:pt>
                <c:pt idx="1488">
                  <c:v>2.1331226444360714</c:v>
                </c:pt>
                <c:pt idx="1489">
                  <c:v>2.1163069722778713</c:v>
                </c:pt>
                <c:pt idx="1490">
                  <c:v>2.1204106561730409</c:v>
                </c:pt>
                <c:pt idx="1491">
                  <c:v>2.1412387959466841</c:v>
                </c:pt>
                <c:pt idx="1492">
                  <c:v>2.1921580141063428</c:v>
                </c:pt>
                <c:pt idx="1493">
                  <c:v>2.2010031651565933</c:v>
                </c:pt>
                <c:pt idx="1494">
                  <c:v>2.1354922520895903</c:v>
                </c:pt>
                <c:pt idx="1495">
                  <c:v>2.115999925657003</c:v>
                </c:pt>
                <c:pt idx="1496">
                  <c:v>2.0524595249708057</c:v>
                </c:pt>
                <c:pt idx="1497">
                  <c:v>2.1478526526239792</c:v>
                </c:pt>
                <c:pt idx="1498">
                  <c:v>2.1449345844607568</c:v>
                </c:pt>
                <c:pt idx="1499">
                  <c:v>2.1186969115521923</c:v>
                </c:pt>
                <c:pt idx="1500">
                  <c:v>2.1497363538779743</c:v>
                </c:pt>
                <c:pt idx="1501">
                  <c:v>2.1890511422945926</c:v>
                </c:pt>
                <c:pt idx="1502">
                  <c:v>2.1832256867222974</c:v>
                </c:pt>
                <c:pt idx="1503">
                  <c:v>2.1807507838336813</c:v>
                </c:pt>
                <c:pt idx="1504">
                  <c:v>2.1651544071764364</c:v>
                </c:pt>
                <c:pt idx="1505">
                  <c:v>2.1963588096025335</c:v>
                </c:pt>
                <c:pt idx="1506">
                  <c:v>2.2279010053662978</c:v>
                </c:pt>
                <c:pt idx="1507">
                  <c:v>2.2282401242879204</c:v>
                </c:pt>
                <c:pt idx="1508">
                  <c:v>2.1278720051843854</c:v>
                </c:pt>
                <c:pt idx="1509">
                  <c:v>2.0896656154382725</c:v>
                </c:pt>
                <c:pt idx="1510">
                  <c:v>2.150111305581476</c:v>
                </c:pt>
                <c:pt idx="1511">
                  <c:v>2.2384689905552819</c:v>
                </c:pt>
                <c:pt idx="1512">
                  <c:v>2.1786964780133276</c:v>
                </c:pt>
                <c:pt idx="1513">
                  <c:v>2.1314803568052767</c:v>
                </c:pt>
                <c:pt idx="1514">
                  <c:v>2.222379501099653</c:v>
                </c:pt>
                <c:pt idx="1515">
                  <c:v>2.1118380120439406</c:v>
                </c:pt>
                <c:pt idx="1516">
                  <c:v>2.0220688935914919</c:v>
                </c:pt>
                <c:pt idx="1517">
                  <c:v>2.0255182158986393</c:v>
                </c:pt>
                <c:pt idx="1518">
                  <c:v>1.9553936095653617</c:v>
                </c:pt>
                <c:pt idx="1519">
                  <c:v>1.9599098701125426</c:v>
                </c:pt>
                <c:pt idx="1520">
                  <c:v>1.912723716776396</c:v>
                </c:pt>
                <c:pt idx="1521">
                  <c:v>1.9240164917263751</c:v>
                </c:pt>
                <c:pt idx="1522">
                  <c:v>1.8272621739481163</c:v>
                </c:pt>
                <c:pt idx="1523">
                  <c:v>1.8027353270647175</c:v>
                </c:pt>
                <c:pt idx="1524">
                  <c:v>1.8025067248190647</c:v>
                </c:pt>
                <c:pt idx="1525">
                  <c:v>1.7774749274989321</c:v>
                </c:pt>
                <c:pt idx="1526">
                  <c:v>1.8087050832252671</c:v>
                </c:pt>
                <c:pt idx="1527">
                  <c:v>1.6644865383945353</c:v>
                </c:pt>
                <c:pt idx="1528">
                  <c:v>1.7097804251740465</c:v>
                </c:pt>
                <c:pt idx="1529">
                  <c:v>1.7277111031455339</c:v>
                </c:pt>
                <c:pt idx="1530">
                  <c:v>1.6558621192121448</c:v>
                </c:pt>
                <c:pt idx="1531">
                  <c:v>1.6218372997453379</c:v>
                </c:pt>
                <c:pt idx="1532">
                  <c:v>1.7807925737035206</c:v>
                </c:pt>
                <c:pt idx="1533">
                  <c:v>1.7791194669568828</c:v>
                </c:pt>
                <c:pt idx="1534">
                  <c:v>1.778013552650098</c:v>
                </c:pt>
                <c:pt idx="1535">
                  <c:v>1.7401051124063887</c:v>
                </c:pt>
                <c:pt idx="1536">
                  <c:v>1.7387717112205545</c:v>
                </c:pt>
                <c:pt idx="1537">
                  <c:v>1.7633272736506369</c:v>
                </c:pt>
                <c:pt idx="1538">
                  <c:v>1.7917621782031474</c:v>
                </c:pt>
                <c:pt idx="1539">
                  <c:v>1.9074770508539614</c:v>
                </c:pt>
                <c:pt idx="1540">
                  <c:v>1.844233011931748</c:v>
                </c:pt>
                <c:pt idx="1541">
                  <c:v>1.73236602628221</c:v>
                </c:pt>
                <c:pt idx="1542">
                  <c:v>1.7270099343618814</c:v>
                </c:pt>
                <c:pt idx="1543">
                  <c:v>1.723853625272201</c:v>
                </c:pt>
                <c:pt idx="1544">
                  <c:v>1.6657855370081123</c:v>
                </c:pt>
                <c:pt idx="1545">
                  <c:v>1.7188455259428546</c:v>
                </c:pt>
                <c:pt idx="1546">
                  <c:v>1.7841428121755487</c:v>
                </c:pt>
                <c:pt idx="1547">
                  <c:v>1.8202366653820954</c:v>
                </c:pt>
                <c:pt idx="1548">
                  <c:v>1.8234702608360549</c:v>
                </c:pt>
                <c:pt idx="1549">
                  <c:v>1.8549260985807419</c:v>
                </c:pt>
                <c:pt idx="1550">
                  <c:v>1.9222177946629109</c:v>
                </c:pt>
                <c:pt idx="1551">
                  <c:v>1.9104233793490011</c:v>
                </c:pt>
                <c:pt idx="1552">
                  <c:v>1.915152837849893</c:v>
                </c:pt>
                <c:pt idx="1553">
                  <c:v>1.9232401967940598</c:v>
                </c:pt>
                <c:pt idx="1554">
                  <c:v>1.9552644785688778</c:v>
                </c:pt>
                <c:pt idx="1555">
                  <c:v>1.9581229925703054</c:v>
                </c:pt>
                <c:pt idx="1556">
                  <c:v>1.9896379236335024</c:v>
                </c:pt>
                <c:pt idx="1557">
                  <c:v>1.9500712806023368</c:v>
                </c:pt>
                <c:pt idx="1558">
                  <c:v>1.9252093605578779</c:v>
                </c:pt>
                <c:pt idx="1559">
                  <c:v>1.91008244142219</c:v>
                </c:pt>
                <c:pt idx="1560">
                  <c:v>1.8883629671079636</c:v>
                </c:pt>
                <c:pt idx="1561">
                  <c:v>1.9021484955233028</c:v>
                </c:pt>
                <c:pt idx="1562">
                  <c:v>1.8344409894315652</c:v>
                </c:pt>
                <c:pt idx="1563">
                  <c:v>1.8941239450313847</c:v>
                </c:pt>
                <c:pt idx="1564">
                  <c:v>1.8938194988173727</c:v>
                </c:pt>
                <c:pt idx="1565">
                  <c:v>1.9453325677832167</c:v>
                </c:pt>
                <c:pt idx="1566">
                  <c:v>1.9303337218631242</c:v>
                </c:pt>
                <c:pt idx="1567">
                  <c:v>1.8763677067341809</c:v>
                </c:pt>
                <c:pt idx="1568">
                  <c:v>1.8866769011326749</c:v>
                </c:pt>
                <c:pt idx="1569">
                  <c:v>1.8388629442945676</c:v>
                </c:pt>
                <c:pt idx="1570">
                  <c:v>1.8940742940462929</c:v>
                </c:pt>
                <c:pt idx="1571">
                  <c:v>1.937529537491993</c:v>
                </c:pt>
                <c:pt idx="1572">
                  <c:v>2.0182863086847846</c:v>
                </c:pt>
                <c:pt idx="1573">
                  <c:v>2.0686066026040426</c:v>
                </c:pt>
                <c:pt idx="1574">
                  <c:v>2.0463689120801072</c:v>
                </c:pt>
                <c:pt idx="1575">
                  <c:v>2.0041018069041781</c:v>
                </c:pt>
                <c:pt idx="1576">
                  <c:v>2.0430387684814941</c:v>
                </c:pt>
                <c:pt idx="1577">
                  <c:v>2.0221534531785088</c:v>
                </c:pt>
                <c:pt idx="1578">
                  <c:v>2.0042622010722324</c:v>
                </c:pt>
                <c:pt idx="1579">
                  <c:v>2.0648074140394521</c:v>
                </c:pt>
                <c:pt idx="1580">
                  <c:v>2.0729138855296201</c:v>
                </c:pt>
                <c:pt idx="1581">
                  <c:v>2.1544857118197935</c:v>
                </c:pt>
                <c:pt idx="1582">
                  <c:v>2.2243233409441334</c:v>
                </c:pt>
                <c:pt idx="1583">
                  <c:v>2.2800863094228263</c:v>
                </c:pt>
                <c:pt idx="1584">
                  <c:v>2.2380348183193846</c:v>
                </c:pt>
                <c:pt idx="1585">
                  <c:v>2.2857383054553586</c:v>
                </c:pt>
                <c:pt idx="1586">
                  <c:v>2.325183231272574</c:v>
                </c:pt>
                <c:pt idx="1587">
                  <c:v>2.3302606211652455</c:v>
                </c:pt>
                <c:pt idx="1588">
                  <c:v>2.3012211725022196</c:v>
                </c:pt>
                <c:pt idx="1589">
                  <c:v>2.3924348009135001</c:v>
                </c:pt>
                <c:pt idx="1590">
                  <c:v>2.4381338412234874</c:v>
                </c:pt>
                <c:pt idx="1591">
                  <c:v>2.5229896876518021</c:v>
                </c:pt>
                <c:pt idx="1592">
                  <c:v>2.5169606868361214</c:v>
                </c:pt>
                <c:pt idx="1593">
                  <c:v>2.4395633942324522</c:v>
                </c:pt>
                <c:pt idx="1594">
                  <c:v>2.4393690036823368</c:v>
                </c:pt>
                <c:pt idx="1595">
                  <c:v>2.491098696915349</c:v>
                </c:pt>
                <c:pt idx="1596">
                  <c:v>2.5471664641902079</c:v>
                </c:pt>
                <c:pt idx="1597">
                  <c:v>2.5474621878187147</c:v>
                </c:pt>
                <c:pt idx="1598">
                  <c:v>2.5421854660997183</c:v>
                </c:pt>
                <c:pt idx="1599">
                  <c:v>2.5524475520071186</c:v>
                </c:pt>
                <c:pt idx="1600">
                  <c:v>2.577873861695517</c:v>
                </c:pt>
                <c:pt idx="1601">
                  <c:v>2.5907054861428134</c:v>
                </c:pt>
                <c:pt idx="1602">
                  <c:v>2.5396193005443837</c:v>
                </c:pt>
                <c:pt idx="1603">
                  <c:v>2.4773149555899638</c:v>
                </c:pt>
                <c:pt idx="1604">
                  <c:v>2.5382249923721751</c:v>
                </c:pt>
                <c:pt idx="1605">
                  <c:v>2.5460382223778706</c:v>
                </c:pt>
                <c:pt idx="1606">
                  <c:v>2.506699752595587</c:v>
                </c:pt>
                <c:pt idx="1607">
                  <c:v>2.5304967295196472</c:v>
                </c:pt>
                <c:pt idx="1608">
                  <c:v>2.5666675425836094</c:v>
                </c:pt>
                <c:pt idx="1609">
                  <c:v>2.505403678433185</c:v>
                </c:pt>
                <c:pt idx="1610">
                  <c:v>2.5086747190150076</c:v>
                </c:pt>
                <c:pt idx="1611">
                  <c:v>2.5043430310739954</c:v>
                </c:pt>
                <c:pt idx="1612">
                  <c:v>2.4452716949271665</c:v>
                </c:pt>
                <c:pt idx="1613">
                  <c:v>2.4666090791970423</c:v>
                </c:pt>
                <c:pt idx="1614">
                  <c:v>2.4741541153476847</c:v>
                </c:pt>
                <c:pt idx="1615">
                  <c:v>2.4533803496636839</c:v>
                </c:pt>
                <c:pt idx="1616">
                  <c:v>2.4036627002068203</c:v>
                </c:pt>
                <c:pt idx="1617">
                  <c:v>2.3900914009931031</c:v>
                </c:pt>
                <c:pt idx="1618">
                  <c:v>2.3810898086246177</c:v>
                </c:pt>
                <c:pt idx="1619">
                  <c:v>2.3683046897809144</c:v>
                </c:pt>
                <c:pt idx="1620">
                  <c:v>2.3683046897809144</c:v>
                </c:pt>
                <c:pt idx="1621">
                  <c:v>2.3423674531243925</c:v>
                </c:pt>
                <c:pt idx="1622">
                  <c:v>2.3350106471155687</c:v>
                </c:pt>
                <c:pt idx="1623">
                  <c:v>2.3574006645110117</c:v>
                </c:pt>
                <c:pt idx="1624">
                  <c:v>2.3372897830544157</c:v>
                </c:pt>
                <c:pt idx="1625">
                  <c:v>2.3464851566719154</c:v>
                </c:pt>
                <c:pt idx="1626">
                  <c:v>2.2443667488098513</c:v>
                </c:pt>
                <c:pt idx="1627">
                  <c:v>2.3192255727997373</c:v>
                </c:pt>
                <c:pt idx="1628">
                  <c:v>2.3246393964137733</c:v>
                </c:pt>
                <c:pt idx="1629">
                  <c:v>2.3148223655028177</c:v>
                </c:pt>
                <c:pt idx="1630">
                  <c:v>2.2562188315803877</c:v>
                </c:pt>
                <c:pt idx="1631">
                  <c:v>2.1985572615894942</c:v>
                </c:pt>
                <c:pt idx="1632">
                  <c:v>2.2162946560576842</c:v>
                </c:pt>
                <c:pt idx="1633">
                  <c:v>2.2009634582133852</c:v>
                </c:pt>
                <c:pt idx="1634">
                  <c:v>2.1432682837361177</c:v>
                </c:pt>
                <c:pt idx="1635">
                  <c:v>2.1557414155301</c:v>
                </c:pt>
                <c:pt idx="1636">
                  <c:v>2.1077518900069974</c:v>
                </c:pt>
                <c:pt idx="1637">
                  <c:v>1.9947033502015816</c:v>
                </c:pt>
                <c:pt idx="1638">
                  <c:v>1.9455262245215657</c:v>
                </c:pt>
                <c:pt idx="1639">
                  <c:v>1.9496190740899346</c:v>
                </c:pt>
                <c:pt idx="1640">
                  <c:v>1.8417759611269477</c:v>
                </c:pt>
                <c:pt idx="1641">
                  <c:v>1.8525632244588752</c:v>
                </c:pt>
                <c:pt idx="1642">
                  <c:v>1.881655276418174</c:v>
                </c:pt>
                <c:pt idx="1643">
                  <c:v>1.8227136833479525</c:v>
                </c:pt>
                <c:pt idx="1644">
                  <c:v>1.8759350032480178</c:v>
                </c:pt>
                <c:pt idx="1645">
                  <c:v>1.85582034569753</c:v>
                </c:pt>
                <c:pt idx="1646">
                  <c:v>1.9682078447822</c:v>
                </c:pt>
                <c:pt idx="1647">
                  <c:v>1.981187862912646</c:v>
                </c:pt>
                <c:pt idx="1648">
                  <c:v>1.9598675082152295</c:v>
                </c:pt>
                <c:pt idx="1649">
                  <c:v>1.9394583322643304</c:v>
                </c:pt>
                <c:pt idx="1650">
                  <c:v>1.922594922460183</c:v>
                </c:pt>
                <c:pt idx="1651">
                  <c:v>1.8809039217962231</c:v>
                </c:pt>
                <c:pt idx="1652">
                  <c:v>1.9251822222251427</c:v>
                </c:pt>
                <c:pt idx="1653">
                  <c:v>1.9015059552580016</c:v>
                </c:pt>
                <c:pt idx="1654">
                  <c:v>1.9097549723292977</c:v>
                </c:pt>
                <c:pt idx="1655">
                  <c:v>1.8414915419514057</c:v>
                </c:pt>
                <c:pt idx="1656">
                  <c:v>1.9280798175993927</c:v>
                </c:pt>
                <c:pt idx="1657">
                  <c:v>1.8742595510824505</c:v>
                </c:pt>
                <c:pt idx="1658">
                  <c:v>1.8854430279905663</c:v>
                </c:pt>
                <c:pt idx="1659">
                  <c:v>1.9460652953951203</c:v>
                </c:pt>
                <c:pt idx="1660">
                  <c:v>1.9452786568796678</c:v>
                </c:pt>
                <c:pt idx="1661">
                  <c:v>1.9065087777343774</c:v>
                </c:pt>
                <c:pt idx="1662">
                  <c:v>1.9439186702928741</c:v>
                </c:pt>
                <c:pt idx="1663">
                  <c:v>1.9423608444963918</c:v>
                </c:pt>
                <c:pt idx="1664">
                  <c:v>1.9518872351789114</c:v>
                </c:pt>
                <c:pt idx="1665">
                  <c:v>1.8923356888424019</c:v>
                </c:pt>
                <c:pt idx="1666">
                  <c:v>1.8740320702290509</c:v>
                </c:pt>
                <c:pt idx="1667">
                  <c:v>1.8718869791052912</c:v>
                </c:pt>
                <c:pt idx="1668">
                  <c:v>1.9140966368535863</c:v>
                </c:pt>
                <c:pt idx="1669">
                  <c:v>1.9174974389115003</c:v>
                </c:pt>
                <c:pt idx="1670">
                  <c:v>1.8836485477470728</c:v>
                </c:pt>
                <c:pt idx="1671">
                  <c:v>1.8781913975444096</c:v>
                </c:pt>
                <c:pt idx="1672">
                  <c:v>1.8441572927633287</c:v>
                </c:pt>
                <c:pt idx="1673">
                  <c:v>1.8386620831227702</c:v>
                </c:pt>
                <c:pt idx="1674">
                  <c:v>1.8596492762876007</c:v>
                </c:pt>
                <c:pt idx="1675">
                  <c:v>1.8508522449098648</c:v>
                </c:pt>
                <c:pt idx="1676">
                  <c:v>1.7955671961803201</c:v>
                </c:pt>
                <c:pt idx="1677">
                  <c:v>1.8009786980756843</c:v>
                </c:pt>
                <c:pt idx="1678">
                  <c:v>1.8601754442996941</c:v>
                </c:pt>
                <c:pt idx="1679">
                  <c:v>1.8850931376330071</c:v>
                </c:pt>
                <c:pt idx="1680">
                  <c:v>1.832906830533342</c:v>
                </c:pt>
                <c:pt idx="1681">
                  <c:v>1.9123398735981807</c:v>
                </c:pt>
                <c:pt idx="1682">
                  <c:v>1.8944634426499727</c:v>
                </c:pt>
                <c:pt idx="1683">
                  <c:v>1.9111945418513794</c:v>
                </c:pt>
                <c:pt idx="1684">
                  <c:v>1.9065873019916741</c:v>
                </c:pt>
                <c:pt idx="1685">
                  <c:v>1.9863181681464748</c:v>
                </c:pt>
                <c:pt idx="1686">
                  <c:v>1.934940288586491</c:v>
                </c:pt>
                <c:pt idx="1687">
                  <c:v>1.929014413818734</c:v>
                </c:pt>
                <c:pt idx="1688">
                  <c:v>1.9305427592525775</c:v>
                </c:pt>
                <c:pt idx="1689">
                  <c:v>1.9812880715187653</c:v>
                </c:pt>
                <c:pt idx="1690">
                  <c:v>2.0217722493899144</c:v>
                </c:pt>
                <c:pt idx="1691">
                  <c:v>2.0170034309131402</c:v>
                </c:pt>
                <c:pt idx="1692">
                  <c:v>1.9524757333967513</c:v>
                </c:pt>
                <c:pt idx="1693">
                  <c:v>2.0326148506287378</c:v>
                </c:pt>
                <c:pt idx="1694">
                  <c:v>2.1181214085860152</c:v>
                </c:pt>
                <c:pt idx="1695">
                  <c:v>2.1707529405850439</c:v>
                </c:pt>
                <c:pt idx="1696">
                  <c:v>2.1985102514939117</c:v>
                </c:pt>
                <c:pt idx="1697">
                  <c:v>2.2069821068483333</c:v>
                </c:pt>
                <c:pt idx="1698">
                  <c:v>2.1601153264618702</c:v>
                </c:pt>
                <c:pt idx="1699">
                  <c:v>2.1543290942425664</c:v>
                </c:pt>
                <c:pt idx="1700">
                  <c:v>2.3537421722347029</c:v>
                </c:pt>
                <c:pt idx="1701">
                  <c:v>2.3535251942023954</c:v>
                </c:pt>
                <c:pt idx="1702">
                  <c:v>2.3335221734166809</c:v>
                </c:pt>
                <c:pt idx="1703">
                  <c:v>2.4403078695807245</c:v>
                </c:pt>
                <c:pt idx="1704">
                  <c:v>2.4302852325169093</c:v>
                </c:pt>
                <c:pt idx="1705">
                  <c:v>2.4787428364408464</c:v>
                </c:pt>
                <c:pt idx="1706">
                  <c:v>2.4996524124282002</c:v>
                </c:pt>
                <c:pt idx="1707">
                  <c:v>2.4982854574758377</c:v>
                </c:pt>
                <c:pt idx="1708">
                  <c:v>2.534644084020258</c:v>
                </c:pt>
                <c:pt idx="1709">
                  <c:v>2.5810431232479925</c:v>
                </c:pt>
                <c:pt idx="1710">
                  <c:v>2.6874752865799487</c:v>
                </c:pt>
                <c:pt idx="1711">
                  <c:v>2.6632788159497434</c:v>
                </c:pt>
                <c:pt idx="1712">
                  <c:v>2.7030942165059102</c:v>
                </c:pt>
                <c:pt idx="1713">
                  <c:v>2.7711905226275388</c:v>
                </c:pt>
                <c:pt idx="1714">
                  <c:v>2.788354577545467</c:v>
                </c:pt>
                <c:pt idx="1715">
                  <c:v>2.7717365343729878</c:v>
                </c:pt>
                <c:pt idx="1716">
                  <c:v>2.766640560409074</c:v>
                </c:pt>
                <c:pt idx="1717">
                  <c:v>2.7090706415405377</c:v>
                </c:pt>
                <c:pt idx="1718">
                  <c:v>2.7386016877143269</c:v>
                </c:pt>
                <c:pt idx="1719">
                  <c:v>2.5838466136526037</c:v>
                </c:pt>
                <c:pt idx="1720">
                  <c:v>2.5824863367849278</c:v>
                </c:pt>
                <c:pt idx="1721">
                  <c:v>2.5882595849915937</c:v>
                </c:pt>
                <c:pt idx="1722">
                  <c:v>2.5324823207012148</c:v>
                </c:pt>
                <c:pt idx="1723">
                  <c:v>2.5827323355488083</c:v>
                </c:pt>
                <c:pt idx="1724">
                  <c:v>2.3830818156053559</c:v>
                </c:pt>
                <c:pt idx="1725">
                  <c:v>2.2351959809891921</c:v>
                </c:pt>
                <c:pt idx="1726">
                  <c:v>1.9718031340643614</c:v>
                </c:pt>
                <c:pt idx="1727">
                  <c:v>1.9760820229660274</c:v>
                </c:pt>
                <c:pt idx="1728">
                  <c:v>1.8404290948983968</c:v>
                </c:pt>
                <c:pt idx="1729">
                  <c:v>1.6833811822658253</c:v>
                </c:pt>
                <c:pt idx="1730">
                  <c:v>1.6613100201907209</c:v>
                </c:pt>
                <c:pt idx="1731">
                  <c:v>1.6103716514222366</c:v>
                </c:pt>
                <c:pt idx="1732">
                  <c:v>1.6042164448178067</c:v>
                </c:pt>
                <c:pt idx="1733">
                  <c:v>1.6025965679096024</c:v>
                </c:pt>
                <c:pt idx="1734">
                  <c:v>1.696155499555948</c:v>
                </c:pt>
                <c:pt idx="1735">
                  <c:v>1.6981400651361911</c:v>
                </c:pt>
                <c:pt idx="1736">
                  <c:v>1.7045901073914445</c:v>
                </c:pt>
                <c:pt idx="1737">
                  <c:v>1.6364453712316687</c:v>
                </c:pt>
                <c:pt idx="1738">
                  <c:v>1.602713216758511</c:v>
                </c:pt>
                <c:pt idx="1739">
                  <c:v>1.6257540650546745</c:v>
                </c:pt>
                <c:pt idx="1740">
                  <c:v>1.6229171202194395</c:v>
                </c:pt>
                <c:pt idx="1741">
                  <c:v>1.5998598779718505</c:v>
                </c:pt>
                <c:pt idx="1742">
                  <c:v>1.5678076121303712</c:v>
                </c:pt>
                <c:pt idx="1743">
                  <c:v>1.603927449134767</c:v>
                </c:pt>
                <c:pt idx="1744">
                  <c:v>1.8553439385802613</c:v>
                </c:pt>
                <c:pt idx="1745">
                  <c:v>1.8443451942091245</c:v>
                </c:pt>
                <c:pt idx="1746">
                  <c:v>1.8243874245028493</c:v>
                </c:pt>
                <c:pt idx="1747">
                  <c:v>1.7947793791588156</c:v>
                </c:pt>
                <c:pt idx="1748">
                  <c:v>1.9364157841497269</c:v>
                </c:pt>
                <c:pt idx="1749">
                  <c:v>1.9366048387604515</c:v>
                </c:pt>
                <c:pt idx="1750">
                  <c:v>2.0774018306784554</c:v>
                </c:pt>
                <c:pt idx="1751">
                  <c:v>2.0595508700354768</c:v>
                </c:pt>
                <c:pt idx="1752">
                  <c:v>2.0613045715092961</c:v>
                </c:pt>
                <c:pt idx="1753">
                  <c:v>2.1645563229528366</c:v>
                </c:pt>
                <c:pt idx="1754">
                  <c:v>2.386756150234068</c:v>
                </c:pt>
                <c:pt idx="1755">
                  <c:v>2.3964417433672547</c:v>
                </c:pt>
                <c:pt idx="1756">
                  <c:v>2.3906123991988295</c:v>
                </c:pt>
                <c:pt idx="1757">
                  <c:v>2.3113813009910946</c:v>
                </c:pt>
                <c:pt idx="1758">
                  <c:v>2.2385891688080366</c:v>
                </c:pt>
                <c:pt idx="1759">
                  <c:v>2.1669416198091387</c:v>
                </c:pt>
                <c:pt idx="1760">
                  <c:v>2.1996605867871257</c:v>
                </c:pt>
                <c:pt idx="1761">
                  <c:v>2.252312576158968</c:v>
                </c:pt>
                <c:pt idx="1762">
                  <c:v>2.4078333895836548</c:v>
                </c:pt>
                <c:pt idx="1763">
                  <c:v>2.3893879726056535</c:v>
                </c:pt>
                <c:pt idx="1764">
                  <c:v>2.4247143480050348</c:v>
                </c:pt>
                <c:pt idx="1765">
                  <c:v>2.3880804194319265</c:v>
                </c:pt>
                <c:pt idx="1766">
                  <c:v>2.374825137428402</c:v>
                </c:pt>
                <c:pt idx="1767">
                  <c:v>2.2905106551729904</c:v>
                </c:pt>
                <c:pt idx="1768">
                  <c:v>2.2653735995105859</c:v>
                </c:pt>
                <c:pt idx="1769">
                  <c:v>2.2776735308673275</c:v>
                </c:pt>
                <c:pt idx="1770">
                  <c:v>2.354159604958006</c:v>
                </c:pt>
                <c:pt idx="1771">
                  <c:v>2.4511788514805426</c:v>
                </c:pt>
                <c:pt idx="1772">
                  <c:v>2.3839956704452749</c:v>
                </c:pt>
                <c:pt idx="1773">
                  <c:v>2.4103778822210051</c:v>
                </c:pt>
                <c:pt idx="1774">
                  <c:v>2.4002466546252705</c:v>
                </c:pt>
                <c:pt idx="1775">
                  <c:v>2.3457363361784025</c:v>
                </c:pt>
                <c:pt idx="1776">
                  <c:v>2.310409533071208</c:v>
                </c:pt>
                <c:pt idx="1777">
                  <c:v>2.2964749689854216</c:v>
                </c:pt>
                <c:pt idx="1778">
                  <c:v>2.2792015620860653</c:v>
                </c:pt>
                <c:pt idx="1779">
                  <c:v>2.2107387501063118</c:v>
                </c:pt>
                <c:pt idx="1780">
                  <c:v>2.1940206488933716</c:v>
                </c:pt>
                <c:pt idx="1781">
                  <c:v>2.1993078179129295</c:v>
                </c:pt>
                <c:pt idx="1782">
                  <c:v>2.1247950632910539</c:v>
                </c:pt>
                <c:pt idx="1783">
                  <c:v>2.1657980297636543</c:v>
                </c:pt>
                <c:pt idx="1784">
                  <c:v>2.0932217458924329</c:v>
                </c:pt>
                <c:pt idx="1785">
                  <c:v>2.1058311745909655</c:v>
                </c:pt>
                <c:pt idx="1786">
                  <c:v>2.1042354841002902</c:v>
                </c:pt>
                <c:pt idx="1787">
                  <c:v>2.0821331434138042</c:v>
                </c:pt>
                <c:pt idx="1788">
                  <c:v>2.0784704754774279</c:v>
                </c:pt>
                <c:pt idx="1789">
                  <c:v>2.0309497558533542</c:v>
                </c:pt>
                <c:pt idx="1790">
                  <c:v>1.9167414005692625</c:v>
                </c:pt>
                <c:pt idx="1791">
                  <c:v>1.8775783007592763</c:v>
                </c:pt>
                <c:pt idx="1792">
                  <c:v>1.8930355377196277</c:v>
                </c:pt>
                <c:pt idx="1793">
                  <c:v>1.8970681784272314</c:v>
                </c:pt>
                <c:pt idx="1794">
                  <c:v>1.9367920111322912</c:v>
                </c:pt>
                <c:pt idx="1795">
                  <c:v>1.8768326024075412</c:v>
                </c:pt>
                <c:pt idx="1796">
                  <c:v>1.910203785698612</c:v>
                </c:pt>
                <c:pt idx="1797">
                  <c:v>1.9169412163298729</c:v>
                </c:pt>
                <c:pt idx="1798">
                  <c:v>1.8308519871265068</c:v>
                </c:pt>
                <c:pt idx="1799">
                  <c:v>1.7748060046486709</c:v>
                </c:pt>
                <c:pt idx="1800">
                  <c:v>1.7662791389727186</c:v>
                </c:pt>
                <c:pt idx="1801">
                  <c:v>1.7531471247118253</c:v>
                </c:pt>
                <c:pt idx="1802">
                  <c:v>1.7058468734382004</c:v>
                </c:pt>
                <c:pt idx="1803">
                  <c:v>1.7118992467616132</c:v>
                </c:pt>
                <c:pt idx="1804">
                  <c:v>1.8272933658644077</c:v>
                </c:pt>
                <c:pt idx="1805">
                  <c:v>1.886700968188832</c:v>
                </c:pt>
                <c:pt idx="1806">
                  <c:v>1.8834775797161569</c:v>
                </c:pt>
                <c:pt idx="1807">
                  <c:v>1.8358867336504112</c:v>
                </c:pt>
                <c:pt idx="1808">
                  <c:v>1.9683913364243735</c:v>
                </c:pt>
                <c:pt idx="1809">
                  <c:v>1.9684399815240849</c:v>
                </c:pt>
                <c:pt idx="1810">
                  <c:v>1.9945045617523545</c:v>
                </c:pt>
                <c:pt idx="1811">
                  <c:v>2.065821876323898</c:v>
                </c:pt>
                <c:pt idx="1812">
                  <c:v>2.0732570955687128</c:v>
                </c:pt>
                <c:pt idx="1813">
                  <c:v>2.0686421456546698</c:v>
                </c:pt>
                <c:pt idx="1814">
                  <c:v>2.0609529181302269</c:v>
                </c:pt>
                <c:pt idx="1815">
                  <c:v>2.0985866042951806</c:v>
                </c:pt>
                <c:pt idx="1816">
                  <c:v>2.1002676393568986</c:v>
                </c:pt>
                <c:pt idx="1817">
                  <c:v>2.1308719295192993</c:v>
                </c:pt>
                <c:pt idx="1818">
                  <c:v>2.1284911085470983</c:v>
                </c:pt>
                <c:pt idx="1819">
                  <c:v>2.2234348611848684</c:v>
                </c:pt>
                <c:pt idx="1820">
                  <c:v>2.2832081009951528</c:v>
                </c:pt>
                <c:pt idx="1821">
                  <c:v>2.2606547488740771</c:v>
                </c:pt>
                <c:pt idx="1822">
                  <c:v>2.2381927088771567</c:v>
                </c:pt>
                <c:pt idx="1823">
                  <c:v>2.26965853428637</c:v>
                </c:pt>
                <c:pt idx="1824">
                  <c:v>2.2417123047318723</c:v>
                </c:pt>
                <c:pt idx="1825">
                  <c:v>2.3089634567710453</c:v>
                </c:pt>
                <c:pt idx="1826">
                  <c:v>2.2660487873141828</c:v>
                </c:pt>
                <c:pt idx="1827">
                  <c:v>2.2723783222186942</c:v>
                </c:pt>
                <c:pt idx="1828">
                  <c:v>2.267695244358932</c:v>
                </c:pt>
                <c:pt idx="1829">
                  <c:v>2.3430095070057342</c:v>
                </c:pt>
                <c:pt idx="1830">
                  <c:v>2.3593997881074733</c:v>
                </c:pt>
                <c:pt idx="1831">
                  <c:v>2.3750315302412242</c:v>
                </c:pt>
                <c:pt idx="1832">
                  <c:v>2.3761556561974926</c:v>
                </c:pt>
                <c:pt idx="1833">
                  <c:v>2.4148431946199844</c:v>
                </c:pt>
                <c:pt idx="1834">
                  <c:v>2.305267900503964</c:v>
                </c:pt>
                <c:pt idx="1835">
                  <c:v>2.2987208208845642</c:v>
                </c:pt>
                <c:pt idx="1836">
                  <c:v>2.2975141550958877</c:v>
                </c:pt>
                <c:pt idx="1837">
                  <c:v>2.3168897171493747</c:v>
                </c:pt>
                <c:pt idx="1838">
                  <c:v>2.2020570363668064</c:v>
                </c:pt>
                <c:pt idx="1839">
                  <c:v>2.241244768744064</c:v>
                </c:pt>
                <c:pt idx="1840">
                  <c:v>2.2785959756009184</c:v>
                </c:pt>
                <c:pt idx="1841">
                  <c:v>2.2725328234476212</c:v>
                </c:pt>
                <c:pt idx="1842">
                  <c:v>2.2652680098511158</c:v>
                </c:pt>
                <c:pt idx="1843">
                  <c:v>2.2221948385001009</c:v>
                </c:pt>
                <c:pt idx="1844">
                  <c:v>2.2257630351475521</c:v>
                </c:pt>
                <c:pt idx="1845">
                  <c:v>2.1524284049365052</c:v>
                </c:pt>
                <c:pt idx="1846">
                  <c:v>2.1687733508690852</c:v>
                </c:pt>
                <c:pt idx="1847">
                  <c:v>2.2281107757367264</c:v>
                </c:pt>
                <c:pt idx="1848">
                  <c:v>2.2829442241913185</c:v>
                </c:pt>
                <c:pt idx="1849">
                  <c:v>2.2092855674908307</c:v>
                </c:pt>
                <c:pt idx="1850">
                  <c:v>2.089145501304261</c:v>
                </c:pt>
                <c:pt idx="1851">
                  <c:v>2.1670370963055774</c:v>
                </c:pt>
                <c:pt idx="1852">
                  <c:v>2.1190551206494646</c:v>
                </c:pt>
                <c:pt idx="1853">
                  <c:v>2.0337103927138958</c:v>
                </c:pt>
                <c:pt idx="1854">
                  <c:v>2.0398184047009993</c:v>
                </c:pt>
                <c:pt idx="1855">
                  <c:v>1.9961029763614409</c:v>
                </c:pt>
                <c:pt idx="1856">
                  <c:v>2.0077146735321554</c:v>
                </c:pt>
                <c:pt idx="1857">
                  <c:v>2.0479458646782622</c:v>
                </c:pt>
                <c:pt idx="1858">
                  <c:v>2.1441839568668866</c:v>
                </c:pt>
                <c:pt idx="1859">
                  <c:v>2.1020785671021787</c:v>
                </c:pt>
                <c:pt idx="1860">
                  <c:v>2.0629750964793128</c:v>
                </c:pt>
                <c:pt idx="1861">
                  <c:v>2.0296052388746251</c:v>
                </c:pt>
                <c:pt idx="1862">
                  <c:v>2.0204183339432764</c:v>
                </c:pt>
                <c:pt idx="1863">
                  <c:v>2.0321777398855079</c:v>
                </c:pt>
                <c:pt idx="1864">
                  <c:v>2.1301946548608179</c:v>
                </c:pt>
                <c:pt idx="1865">
                  <c:v>2.0843328503808989</c:v>
                </c:pt>
                <c:pt idx="1866">
                  <c:v>2.0600923817294232</c:v>
                </c:pt>
                <c:pt idx="1867">
                  <c:v>2.0292719663942553</c:v>
                </c:pt>
                <c:pt idx="1868">
                  <c:v>2.0827340982981757</c:v>
                </c:pt>
                <c:pt idx="1869">
                  <c:v>2.085466452362382</c:v>
                </c:pt>
                <c:pt idx="1870">
                  <c:v>2.0818922383509686</c:v>
                </c:pt>
                <c:pt idx="1871">
                  <c:v>2.001177671701142</c:v>
                </c:pt>
                <c:pt idx="1872">
                  <c:v>2.0051227260159115</c:v>
                </c:pt>
                <c:pt idx="1873">
                  <c:v>1.9747663404472779</c:v>
                </c:pt>
                <c:pt idx="1874">
                  <c:v>2.0387968743783231</c:v>
                </c:pt>
                <c:pt idx="1875">
                  <c:v>2.0336094974470309</c:v>
                </c:pt>
                <c:pt idx="1876">
                  <c:v>2.0612257658107827</c:v>
                </c:pt>
                <c:pt idx="1877">
                  <c:v>2.0362893701937477</c:v>
                </c:pt>
                <c:pt idx="1878">
                  <c:v>2.0067820792676034</c:v>
                </c:pt>
                <c:pt idx="1879">
                  <c:v>1.9026483320377661</c:v>
                </c:pt>
                <c:pt idx="1880">
                  <c:v>1.898377662781094</c:v>
                </c:pt>
                <c:pt idx="1881">
                  <c:v>1.9144452952353441</c:v>
                </c:pt>
                <c:pt idx="1882">
                  <c:v>1.962755810926496</c:v>
                </c:pt>
                <c:pt idx="1883">
                  <c:v>1.9813972883324202</c:v>
                </c:pt>
                <c:pt idx="1884">
                  <c:v>1.964678020088285</c:v>
                </c:pt>
                <c:pt idx="1885">
                  <c:v>1.9980060355695406</c:v>
                </c:pt>
                <c:pt idx="1886">
                  <c:v>1.9583053918118849</c:v>
                </c:pt>
                <c:pt idx="1887">
                  <c:v>1.9636054991962677</c:v>
                </c:pt>
                <c:pt idx="1888">
                  <c:v>1.9312851314482709</c:v>
                </c:pt>
                <c:pt idx="1889">
                  <c:v>1.9863052556047489</c:v>
                </c:pt>
                <c:pt idx="1890">
                  <c:v>1.9996203686437035</c:v>
                </c:pt>
                <c:pt idx="1891">
                  <c:v>1.932331937339818</c:v>
                </c:pt>
                <c:pt idx="1892">
                  <c:v>1.9475700175132973</c:v>
                </c:pt>
                <c:pt idx="1893">
                  <c:v>1.9531983888083422</c:v>
                </c:pt>
                <c:pt idx="1894">
                  <c:v>1.9101130766062635</c:v>
                </c:pt>
                <c:pt idx="1895">
                  <c:v>1.92910827202178</c:v>
                </c:pt>
                <c:pt idx="1896">
                  <c:v>2.1139191842332474</c:v>
                </c:pt>
                <c:pt idx="1897">
                  <c:v>2.1139924307669995</c:v>
                </c:pt>
                <c:pt idx="1898">
                  <c:v>1.9737431955441589</c:v>
                </c:pt>
                <c:pt idx="1899">
                  <c:v>1.9978109992761375</c:v>
                </c:pt>
                <c:pt idx="1900">
                  <c:v>2.1153412411578354</c:v>
                </c:pt>
                <c:pt idx="1901">
                  <c:v>2.1527814425955838</c:v>
                </c:pt>
                <c:pt idx="1902">
                  <c:v>2.196760484399543</c:v>
                </c:pt>
                <c:pt idx="1903">
                  <c:v>2.2094320122289148</c:v>
                </c:pt>
                <c:pt idx="1904">
                  <c:v>2.1898125917194031</c:v>
                </c:pt>
                <c:pt idx="1905">
                  <c:v>2.1899364811755477</c:v>
                </c:pt>
                <c:pt idx="1906">
                  <c:v>2.2563313282806887</c:v>
                </c:pt>
                <c:pt idx="1907">
                  <c:v>2.2527421412436266</c:v>
                </c:pt>
                <c:pt idx="1908">
                  <c:v>2.2458012922954915</c:v>
                </c:pt>
                <c:pt idx="1909">
                  <c:v>2.3502458897691398</c:v>
                </c:pt>
                <c:pt idx="1910">
                  <c:v>2.3476077372432287</c:v>
                </c:pt>
                <c:pt idx="1911">
                  <c:v>2.3095903655198944</c:v>
                </c:pt>
                <c:pt idx="1912">
                  <c:v>2.2478306990773635</c:v>
                </c:pt>
                <c:pt idx="1913">
                  <c:v>2.1936180393571987</c:v>
                </c:pt>
                <c:pt idx="1914">
                  <c:v>2.0874944631893739</c:v>
                </c:pt>
                <c:pt idx="1915">
                  <c:v>1.9673791683985318</c:v>
                </c:pt>
                <c:pt idx="1916">
                  <c:v>1.8974182636560719</c:v>
                </c:pt>
                <c:pt idx="1917">
                  <c:v>1.6164243212123766</c:v>
                </c:pt>
                <c:pt idx="1918">
                  <c:v>1.6205224169881882</c:v>
                </c:pt>
                <c:pt idx="1919">
                  <c:v>1.6798091872802479</c:v>
                </c:pt>
                <c:pt idx="1920">
                  <c:v>1.6844856137806874</c:v>
                </c:pt>
                <c:pt idx="1921">
                  <c:v>1.6189877414962213</c:v>
                </c:pt>
                <c:pt idx="1922">
                  <c:v>1.6457988751649031</c:v>
                </c:pt>
                <c:pt idx="1923">
                  <c:v>1.6616808487459911</c:v>
                </c:pt>
                <c:pt idx="1924">
                  <c:v>1.6763974319824202</c:v>
                </c:pt>
                <c:pt idx="1925">
                  <c:v>1.7698783205343478</c:v>
                </c:pt>
                <c:pt idx="1926">
                  <c:v>1.7285884006434775</c:v>
                </c:pt>
                <c:pt idx="1927">
                  <c:v>1.6917684134586177</c:v>
                </c:pt>
                <c:pt idx="1928">
                  <c:v>1.6600130129585711</c:v>
                </c:pt>
                <c:pt idx="1929">
                  <c:v>1.6674270897549084</c:v>
                </c:pt>
                <c:pt idx="1930">
                  <c:v>1.6545126134970285</c:v>
                </c:pt>
                <c:pt idx="1931">
                  <c:v>1.7434685889407815</c:v>
                </c:pt>
                <c:pt idx="1932">
                  <c:v>1.8354545273403187</c:v>
                </c:pt>
                <c:pt idx="1933">
                  <c:v>1.9772472283634295</c:v>
                </c:pt>
                <c:pt idx="1934">
                  <c:v>1.9750552309224827</c:v>
                </c:pt>
                <c:pt idx="1935">
                  <c:v>2.2693621900638226</c:v>
                </c:pt>
                <c:pt idx="1936">
                  <c:v>2.2141907840893382</c:v>
                </c:pt>
                <c:pt idx="1937">
                  <c:v>2.2723873518003086</c:v>
                </c:pt>
                <c:pt idx="1938">
                  <c:v>2.4093154604442697</c:v>
                </c:pt>
                <c:pt idx="1939">
                  <c:v>2.5009211564079763</c:v>
                </c:pt>
                <c:pt idx="1940">
                  <c:v>2.556129355720596</c:v>
                </c:pt>
                <c:pt idx="1941">
                  <c:v>2.5346655963993432</c:v>
                </c:pt>
                <c:pt idx="1942">
                  <c:v>2.4638389024774074</c:v>
                </c:pt>
                <c:pt idx="1943">
                  <c:v>2.4098370327795831</c:v>
                </c:pt>
                <c:pt idx="1944">
                  <c:v>2.570042833726538</c:v>
                </c:pt>
                <c:pt idx="1945">
                  <c:v>2.5611227737574302</c:v>
                </c:pt>
                <c:pt idx="1946">
                  <c:v>2.5595585523486486</c:v>
                </c:pt>
                <c:pt idx="1947">
                  <c:v>2.4573880362821301</c:v>
                </c:pt>
                <c:pt idx="1948">
                  <c:v>2.56901915312798</c:v>
                </c:pt>
                <c:pt idx="1949">
                  <c:v>2.5560315404313156</c:v>
                </c:pt>
                <c:pt idx="1950">
                  <c:v>2.6395077277651757</c:v>
                </c:pt>
                <c:pt idx="1951">
                  <c:v>2.6139315902499618</c:v>
                </c:pt>
                <c:pt idx="1952">
                  <c:v>2.4870053844481621</c:v>
                </c:pt>
                <c:pt idx="1953">
                  <c:v>2.4907554735292909</c:v>
                </c:pt>
                <c:pt idx="1954">
                  <c:v>2.4080644093705255</c:v>
                </c:pt>
                <c:pt idx="1955">
                  <c:v>2.4488171091691955</c:v>
                </c:pt>
                <c:pt idx="1956">
                  <c:v>2.4720379056273694</c:v>
                </c:pt>
                <c:pt idx="1957">
                  <c:v>2.3596130858035909</c:v>
                </c:pt>
                <c:pt idx="1958">
                  <c:v>2.3111744851292491</c:v>
                </c:pt>
                <c:pt idx="1959">
                  <c:v>2.190349482159065</c:v>
                </c:pt>
                <c:pt idx="1960">
                  <c:v>2.1725827699922009</c:v>
                </c:pt>
                <c:pt idx="1961">
                  <c:v>2.2243487086636042</c:v>
                </c:pt>
                <c:pt idx="1962">
                  <c:v>2.2649509596931141</c:v>
                </c:pt>
                <c:pt idx="1963">
                  <c:v>2.3000662882142189</c:v>
                </c:pt>
                <c:pt idx="1964">
                  <c:v>2.2525865356304213</c:v>
                </c:pt>
                <c:pt idx="1965">
                  <c:v>2.1697686251689037</c:v>
                </c:pt>
                <c:pt idx="1966">
                  <c:v>2.1960543043051111</c:v>
                </c:pt>
                <c:pt idx="1967">
                  <c:v>2.2582694999105546</c:v>
                </c:pt>
                <c:pt idx="1968">
                  <c:v>2.2882803248848362</c:v>
                </c:pt>
                <c:pt idx="1969">
                  <c:v>2.3222218570944104</c:v>
                </c:pt>
                <c:pt idx="1970">
                  <c:v>2.3147327385257008</c:v>
                </c:pt>
                <c:pt idx="1971">
                  <c:v>2.3156544503423486</c:v>
                </c:pt>
                <c:pt idx="1972">
                  <c:v>2.369867279488461</c:v>
                </c:pt>
                <c:pt idx="1973">
                  <c:v>2.31500456349477</c:v>
                </c:pt>
                <c:pt idx="1974">
                  <c:v>2.3117892066521017</c:v>
                </c:pt>
                <c:pt idx="1975">
                  <c:v>2.3033448611007641</c:v>
                </c:pt>
                <c:pt idx="1976">
                  <c:v>2.3208322586834558</c:v>
                </c:pt>
                <c:pt idx="1977">
                  <c:v>2.3264810565708598</c:v>
                </c:pt>
                <c:pt idx="1978">
                  <c:v>2.28444926928786</c:v>
                </c:pt>
                <c:pt idx="1979">
                  <c:v>2.23500829706833</c:v>
                </c:pt>
                <c:pt idx="1980">
                  <c:v>2.1970191469230338</c:v>
                </c:pt>
                <c:pt idx="1981">
                  <c:v>2.0969150940275916</c:v>
                </c:pt>
                <c:pt idx="1982">
                  <c:v>2.0924360423299837</c:v>
                </c:pt>
                <c:pt idx="1983">
                  <c:v>2.0525281151160577</c:v>
                </c:pt>
                <c:pt idx="1984">
                  <c:v>2.0102996879036978</c:v>
                </c:pt>
                <c:pt idx="1985">
                  <c:v>2.0755471294979917</c:v>
                </c:pt>
                <c:pt idx="1986">
                  <c:v>2.0382693724745344</c:v>
                </c:pt>
                <c:pt idx="1987">
                  <c:v>2.0537801998139673</c:v>
                </c:pt>
                <c:pt idx="1988">
                  <c:v>1.9354987005706576</c:v>
                </c:pt>
                <c:pt idx="1989">
                  <c:v>2.0061992836426366</c:v>
                </c:pt>
                <c:pt idx="1990">
                  <c:v>2.0336832075374316</c:v>
                </c:pt>
                <c:pt idx="1991">
                  <c:v>1.960902253059291</c:v>
                </c:pt>
                <c:pt idx="1992">
                  <c:v>1.982237164879227</c:v>
                </c:pt>
                <c:pt idx="1993">
                  <c:v>2.0003314059993396</c:v>
                </c:pt>
                <c:pt idx="1994">
                  <c:v>2.0805736105397279</c:v>
                </c:pt>
                <c:pt idx="1995">
                  <c:v>2.0774446309221699</c:v>
                </c:pt>
                <c:pt idx="1996">
                  <c:v>2.0067847301038682</c:v>
                </c:pt>
                <c:pt idx="1997">
                  <c:v>2.0016233556181953</c:v>
                </c:pt>
                <c:pt idx="1998">
                  <c:v>1.980933530851682</c:v>
                </c:pt>
                <c:pt idx="1999">
                  <c:v>1.895938172040192</c:v>
                </c:pt>
                <c:pt idx="2000">
                  <c:v>1.8963611016753064</c:v>
                </c:pt>
                <c:pt idx="2001">
                  <c:v>1.9024425211578626</c:v>
                </c:pt>
                <c:pt idx="2002">
                  <c:v>1.9006961771973778</c:v>
                </c:pt>
                <c:pt idx="2003">
                  <c:v>1.8996331384259588</c:v>
                </c:pt>
                <c:pt idx="2004">
                  <c:v>1.9726816707864117</c:v>
                </c:pt>
                <c:pt idx="2005">
                  <c:v>1.9978314452221857</c:v>
                </c:pt>
                <c:pt idx="2006">
                  <c:v>1.9769797042031547</c:v>
                </c:pt>
                <c:pt idx="2007">
                  <c:v>1.9626787594982664</c:v>
                </c:pt>
                <c:pt idx="2008">
                  <c:v>2.0028084205180465</c:v>
                </c:pt>
                <c:pt idx="2009">
                  <c:v>2.0179290417541584</c:v>
                </c:pt>
                <c:pt idx="2010">
                  <c:v>1.9956674836340238</c:v>
                </c:pt>
                <c:pt idx="2011">
                  <c:v>1.9957878128737498</c:v>
                </c:pt>
                <c:pt idx="2012">
                  <c:v>2.0519096101806853</c:v>
                </c:pt>
                <c:pt idx="2013">
                  <c:v>2.0491222197268653</c:v>
                </c:pt>
                <c:pt idx="2014">
                  <c:v>2.055516087381692</c:v>
                </c:pt>
                <c:pt idx="2015">
                  <c:v>1.9512408213369543</c:v>
                </c:pt>
                <c:pt idx="2016">
                  <c:v>1.8735332187508926</c:v>
                </c:pt>
                <c:pt idx="2017">
                  <c:v>1.9618704083584488</c:v>
                </c:pt>
                <c:pt idx="2018">
                  <c:v>1.9951213413985989</c:v>
                </c:pt>
                <c:pt idx="2019">
                  <c:v>1.8706454833976158</c:v>
                </c:pt>
                <c:pt idx="2020">
                  <c:v>1.811381640702991</c:v>
                </c:pt>
                <c:pt idx="2021">
                  <c:v>1.8427461839934944</c:v>
                </c:pt>
                <c:pt idx="2022">
                  <c:v>1.8805863236448774</c:v>
                </c:pt>
                <c:pt idx="2023">
                  <c:v>1.876782797665056</c:v>
                </c:pt>
                <c:pt idx="2024">
                  <c:v>1.8776572254320927</c:v>
                </c:pt>
                <c:pt idx="2025">
                  <c:v>1.9425216419974773</c:v>
                </c:pt>
                <c:pt idx="2026">
                  <c:v>1.9474667081293966</c:v>
                </c:pt>
                <c:pt idx="2027">
                  <c:v>1.8841556112078777</c:v>
                </c:pt>
                <c:pt idx="2028">
                  <c:v>1.8675915416972662</c:v>
                </c:pt>
                <c:pt idx="2029">
                  <c:v>1.9066238724645146</c:v>
                </c:pt>
                <c:pt idx="2030">
                  <c:v>1.9136210370771478</c:v>
                </c:pt>
                <c:pt idx="2031">
                  <c:v>1.9977184668667056</c:v>
                </c:pt>
                <c:pt idx="2032">
                  <c:v>1.9974654786899295</c:v>
                </c:pt>
                <c:pt idx="2033">
                  <c:v>1.973852059811724</c:v>
                </c:pt>
                <c:pt idx="2034">
                  <c:v>1.8582404234286716</c:v>
                </c:pt>
                <c:pt idx="2035">
                  <c:v>1.8685605613126017</c:v>
                </c:pt>
                <c:pt idx="2036">
                  <c:v>1.8654940406173879</c:v>
                </c:pt>
                <c:pt idx="2037">
                  <c:v>1.9519802855671233</c:v>
                </c:pt>
                <c:pt idx="2038">
                  <c:v>2.0347535245272672</c:v>
                </c:pt>
                <c:pt idx="2039">
                  <c:v>2.0663650545837675</c:v>
                </c:pt>
                <c:pt idx="2040">
                  <c:v>2.081409157958765</c:v>
                </c:pt>
                <c:pt idx="2041">
                  <c:v>2.1134790224692082</c:v>
                </c:pt>
                <c:pt idx="2042">
                  <c:v>2.0405726951275058</c:v>
                </c:pt>
                <c:pt idx="2043">
                  <c:v>2.0598551708272805</c:v>
                </c:pt>
                <c:pt idx="2044">
                  <c:v>2.0690253656522324</c:v>
                </c:pt>
                <c:pt idx="2045">
                  <c:v>2.1038059392532014</c:v>
                </c:pt>
                <c:pt idx="2046">
                  <c:v>2.1688784700397217</c:v>
                </c:pt>
                <c:pt idx="2047">
                  <c:v>2.1314264299734309</c:v>
                </c:pt>
                <c:pt idx="2048">
                  <c:v>2.1385198660828126</c:v>
                </c:pt>
                <c:pt idx="2049">
                  <c:v>2.226187994230481</c:v>
                </c:pt>
                <c:pt idx="2050">
                  <c:v>2.2489849520026954</c:v>
                </c:pt>
                <c:pt idx="2051">
                  <c:v>2.2382652838646577</c:v>
                </c:pt>
                <c:pt idx="2052">
                  <c:v>2.2768176357790431</c:v>
                </c:pt>
                <c:pt idx="2053">
                  <c:v>2.3024914950200133</c:v>
                </c:pt>
                <c:pt idx="2054">
                  <c:v>2.3019422992349989</c:v>
                </c:pt>
                <c:pt idx="2055">
                  <c:v>2.3360831955422148</c:v>
                </c:pt>
                <c:pt idx="2056">
                  <c:v>2.3541644471306857</c:v>
                </c:pt>
                <c:pt idx="2057">
                  <c:v>2.3383391052336435</c:v>
                </c:pt>
                <c:pt idx="2058">
                  <c:v>2.3632473757564316</c:v>
                </c:pt>
                <c:pt idx="2059">
                  <c:v>2.2417969695118658</c:v>
                </c:pt>
                <c:pt idx="2060">
                  <c:v>2.275987296168148</c:v>
                </c:pt>
                <c:pt idx="2061">
                  <c:v>2.2308479185371834</c:v>
                </c:pt>
                <c:pt idx="2062">
                  <c:v>2.2562978998319734</c:v>
                </c:pt>
                <c:pt idx="2063">
                  <c:v>2.2929221057493656</c:v>
                </c:pt>
                <c:pt idx="2064">
                  <c:v>2.295493000702125</c:v>
                </c:pt>
                <c:pt idx="2065">
                  <c:v>2.3385672412209555</c:v>
                </c:pt>
                <c:pt idx="2066">
                  <c:v>2.3134825235799497</c:v>
                </c:pt>
                <c:pt idx="2067">
                  <c:v>2.1943236181909938</c:v>
                </c:pt>
                <c:pt idx="2068">
                  <c:v>2.1498074079617151</c:v>
                </c:pt>
                <c:pt idx="2069">
                  <c:v>2.1646539233259663</c:v>
                </c:pt>
                <c:pt idx="2070">
                  <c:v>2.2207412816513319</c:v>
                </c:pt>
                <c:pt idx="2071">
                  <c:v>2.1791178866551366</c:v>
                </c:pt>
                <c:pt idx="2072">
                  <c:v>2.3096874306620427</c:v>
                </c:pt>
                <c:pt idx="2073">
                  <c:v>2.3137703430422789</c:v>
                </c:pt>
                <c:pt idx="2074">
                  <c:v>2.2965323002432627</c:v>
                </c:pt>
                <c:pt idx="2075">
                  <c:v>2.1899403851411399</c:v>
                </c:pt>
                <c:pt idx="2076">
                  <c:v>2.0807252792837145</c:v>
                </c:pt>
                <c:pt idx="2077">
                  <c:v>2.0631748387189628</c:v>
                </c:pt>
                <c:pt idx="2078">
                  <c:v>1.9875172339858849</c:v>
                </c:pt>
                <c:pt idx="2079">
                  <c:v>1.9934914520682014</c:v>
                </c:pt>
                <c:pt idx="2080">
                  <c:v>2.0103858765572293</c:v>
                </c:pt>
                <c:pt idx="2081">
                  <c:v>2.0188416178848509</c:v>
                </c:pt>
                <c:pt idx="2082">
                  <c:v>1.998853665969931</c:v>
                </c:pt>
                <c:pt idx="2083">
                  <c:v>2.06479112780056</c:v>
                </c:pt>
                <c:pt idx="2084">
                  <c:v>2.1407245559376427</c:v>
                </c:pt>
                <c:pt idx="2085">
                  <c:v>2.0944782585296986</c:v>
                </c:pt>
                <c:pt idx="2086">
                  <c:v>2.1665628286200542</c:v>
                </c:pt>
                <c:pt idx="2087">
                  <c:v>2.1736602098957372</c:v>
                </c:pt>
                <c:pt idx="2088">
                  <c:v>2.1462811223200382</c:v>
                </c:pt>
                <c:pt idx="2089">
                  <c:v>2.1636468129319266</c:v>
                </c:pt>
                <c:pt idx="2090">
                  <c:v>2.1598079104254522</c:v>
                </c:pt>
                <c:pt idx="2091">
                  <c:v>2.2259443290814476</c:v>
                </c:pt>
                <c:pt idx="2092">
                  <c:v>2.1754163306471357</c:v>
                </c:pt>
                <c:pt idx="2093">
                  <c:v>2.1569150891086086</c:v>
                </c:pt>
                <c:pt idx="2094">
                  <c:v>2.1541213996580395</c:v>
                </c:pt>
                <c:pt idx="2095">
                  <c:v>2.0938726896149591</c:v>
                </c:pt>
                <c:pt idx="2096">
                  <c:v>2.0810287662002245</c:v>
                </c:pt>
                <c:pt idx="2097">
                  <c:v>2.1083499581259075</c:v>
                </c:pt>
                <c:pt idx="2098">
                  <c:v>2.1104395212672551</c:v>
                </c:pt>
                <c:pt idx="2099">
                  <c:v>2.2201465338371111</c:v>
                </c:pt>
                <c:pt idx="2100">
                  <c:v>2.1631370216619801</c:v>
                </c:pt>
                <c:pt idx="2101">
                  <c:v>2.1463031635529632</c:v>
                </c:pt>
                <c:pt idx="2102">
                  <c:v>2.0330755099745068</c:v>
                </c:pt>
                <c:pt idx="2103">
                  <c:v>2.0596637774241362</c:v>
                </c:pt>
                <c:pt idx="2104">
                  <c:v>2.0624545154473499</c:v>
                </c:pt>
                <c:pt idx="2105">
                  <c:v>2.0147333260820428</c:v>
                </c:pt>
                <c:pt idx="2106">
                  <c:v>2.0472263080052602</c:v>
                </c:pt>
                <c:pt idx="2107">
                  <c:v>2.0568328598863168</c:v>
                </c:pt>
                <c:pt idx="2108">
                  <c:v>2.0656960614973836</c:v>
                </c:pt>
                <c:pt idx="2109">
                  <c:v>1.9749568224294736</c:v>
                </c:pt>
                <c:pt idx="2110">
                  <c:v>1.9590608094820365</c:v>
                </c:pt>
                <c:pt idx="2111">
                  <c:v>1.8526435224507225</c:v>
                </c:pt>
                <c:pt idx="2112">
                  <c:v>1.8635452739163032</c:v>
                </c:pt>
                <c:pt idx="2113">
                  <c:v>1.8252307455845556</c:v>
                </c:pt>
                <c:pt idx="2114">
                  <c:v>1.843273466496576</c:v>
                </c:pt>
                <c:pt idx="2115">
                  <c:v>1.8955373989895292</c:v>
                </c:pt>
                <c:pt idx="2116">
                  <c:v>1.9449636584172685</c:v>
                </c:pt>
                <c:pt idx="2117">
                  <c:v>1.9547630313152902</c:v>
                </c:pt>
                <c:pt idx="2118">
                  <c:v>1.9894961180755677</c:v>
                </c:pt>
                <c:pt idx="2119">
                  <c:v>1.9904206803232576</c:v>
                </c:pt>
                <c:pt idx="2120">
                  <c:v>1.9515803126513687</c:v>
                </c:pt>
                <c:pt idx="2121">
                  <c:v>1.8486579565036887</c:v>
                </c:pt>
                <c:pt idx="2122">
                  <c:v>1.821199272501129</c:v>
                </c:pt>
                <c:pt idx="2123">
                  <c:v>1.8102707725040657</c:v>
                </c:pt>
                <c:pt idx="2124">
                  <c:v>1.8828867883989295</c:v>
                </c:pt>
                <c:pt idx="2125">
                  <c:v>1.8975704544796408</c:v>
                </c:pt>
                <c:pt idx="2126">
                  <c:v>1.9050513065712322</c:v>
                </c:pt>
                <c:pt idx="2127">
                  <c:v>1.9290616881958971</c:v>
                </c:pt>
                <c:pt idx="2128">
                  <c:v>1.9221240942074527</c:v>
                </c:pt>
                <c:pt idx="2129">
                  <c:v>1.8252369909535708</c:v>
                </c:pt>
                <c:pt idx="2130">
                  <c:v>1.8684788120688915</c:v>
                </c:pt>
                <c:pt idx="2131">
                  <c:v>1.8683898396109606</c:v>
                </c:pt>
                <c:pt idx="2132">
                  <c:v>1.8842246814877808</c:v>
                </c:pt>
                <c:pt idx="2133">
                  <c:v>1.8799715824834131</c:v>
                </c:pt>
                <c:pt idx="2134">
                  <c:v>1.8686866352245517</c:v>
                </c:pt>
                <c:pt idx="2135">
                  <c:v>1.8686410869216532</c:v>
                </c:pt>
                <c:pt idx="2136">
                  <c:v>1.8247505167997193</c:v>
                </c:pt>
                <c:pt idx="2137">
                  <c:v>1.9097236350101712</c:v>
                </c:pt>
                <c:pt idx="2138">
                  <c:v>1.8871384517438452</c:v>
                </c:pt>
                <c:pt idx="2139">
                  <c:v>1.889449239541017</c:v>
                </c:pt>
                <c:pt idx="2140">
                  <c:v>1.9152028351786938</c:v>
                </c:pt>
                <c:pt idx="2141">
                  <c:v>1.9859838497403888</c:v>
                </c:pt>
                <c:pt idx="2142">
                  <c:v>1.976608339116728</c:v>
                </c:pt>
                <c:pt idx="2143">
                  <c:v>2.0113665792916611</c:v>
                </c:pt>
                <c:pt idx="2144">
                  <c:v>2.0104354900603298</c:v>
                </c:pt>
                <c:pt idx="2145">
                  <c:v>1.9720618228622648</c:v>
                </c:pt>
                <c:pt idx="2146">
                  <c:v>1.8584808778068556</c:v>
                </c:pt>
                <c:pt idx="2147">
                  <c:v>1.9091879360326514</c:v>
                </c:pt>
                <c:pt idx="2148">
                  <c:v>1.9437114624022271</c:v>
                </c:pt>
                <c:pt idx="2149">
                  <c:v>1.9357151302427589</c:v>
                </c:pt>
                <c:pt idx="2150">
                  <c:v>2.0307600352796831</c:v>
                </c:pt>
                <c:pt idx="2151">
                  <c:v>2.0286468392699835</c:v>
                </c:pt>
                <c:pt idx="2152">
                  <c:v>2.0286468392699835</c:v>
                </c:pt>
                <c:pt idx="2153">
                  <c:v>2.0671725234857092</c:v>
                </c:pt>
                <c:pt idx="2154">
                  <c:v>2.0747857750040621</c:v>
                </c:pt>
                <c:pt idx="2155">
                  <c:v>2.0964040285354568</c:v>
                </c:pt>
                <c:pt idx="2156">
                  <c:v>2.1624835579065134</c:v>
                </c:pt>
                <c:pt idx="2157">
                  <c:v>2.0932308221997693</c:v>
                </c:pt>
                <c:pt idx="2158">
                  <c:v>2.092287855805063</c:v>
                </c:pt>
                <c:pt idx="2159">
                  <c:v>2.0567050171793468</c:v>
                </c:pt>
                <c:pt idx="2160">
                  <c:v>2.0467774660744831</c:v>
                </c:pt>
                <c:pt idx="2161">
                  <c:v>2.0535034022483378</c:v>
                </c:pt>
                <c:pt idx="2162">
                  <c:v>2.066770758891987</c:v>
                </c:pt>
                <c:pt idx="2163">
                  <c:v>2.1035631809922726</c:v>
                </c:pt>
                <c:pt idx="2164">
                  <c:v>2.1735249035419599</c:v>
                </c:pt>
                <c:pt idx="2165">
                  <c:v>2.175810345642994</c:v>
                </c:pt>
                <c:pt idx="2166">
                  <c:v>2.1933430376962768</c:v>
                </c:pt>
                <c:pt idx="2167">
                  <c:v>2.1587415105289689</c:v>
                </c:pt>
                <c:pt idx="2168">
                  <c:v>2.1955624217651808</c:v>
                </c:pt>
                <c:pt idx="2169">
                  <c:v>2.1816562113338138</c:v>
                </c:pt>
                <c:pt idx="2170">
                  <c:v>2.1441754506701143</c:v>
                </c:pt>
                <c:pt idx="2171">
                  <c:v>2.1366627327923808</c:v>
                </c:pt>
                <c:pt idx="2172">
                  <c:v>2.0820083142700589</c:v>
                </c:pt>
                <c:pt idx="2173">
                  <c:v>2.0740885372105229</c:v>
                </c:pt>
                <c:pt idx="2174">
                  <c:v>2.044074537377139</c:v>
                </c:pt>
                <c:pt idx="2175">
                  <c:v>2.065273679661082</c:v>
                </c:pt>
                <c:pt idx="2176">
                  <c:v>2.1300597092490809</c:v>
                </c:pt>
                <c:pt idx="2177">
                  <c:v>2.1396401207002094</c:v>
                </c:pt>
                <c:pt idx="2178">
                  <c:v>2.1143957355456853</c:v>
                </c:pt>
                <c:pt idx="2179">
                  <c:v>2.0921486489759724</c:v>
                </c:pt>
                <c:pt idx="2180">
                  <c:v>2.0293730773121412</c:v>
                </c:pt>
                <c:pt idx="2181">
                  <c:v>2.0340658218098833</c:v>
                </c:pt>
                <c:pt idx="2182">
                  <c:v>2.1243783505017548</c:v>
                </c:pt>
                <c:pt idx="2183">
                  <c:v>2.1890472367431215</c:v>
                </c:pt>
                <c:pt idx="2184">
                  <c:v>2.1778092741421951</c:v>
                </c:pt>
                <c:pt idx="2185">
                  <c:v>2.1806994693764143</c:v>
                </c:pt>
                <c:pt idx="2186">
                  <c:v>2.1766631018495186</c:v>
                </c:pt>
                <c:pt idx="2187">
                  <c:v>2.1764466270058604</c:v>
                </c:pt>
                <c:pt idx="2188">
                  <c:v>2.1767317931972081</c:v>
                </c:pt>
                <c:pt idx="2189">
                  <c:v>2.21620207317476</c:v>
                </c:pt>
                <c:pt idx="2190">
                  <c:v>2.2678643899982318</c:v>
                </c:pt>
                <c:pt idx="2191">
                  <c:v>2.3094030511672421</c:v>
                </c:pt>
                <c:pt idx="2192">
                  <c:v>2.2865377677675416</c:v>
                </c:pt>
                <c:pt idx="2193">
                  <c:v>2.2790995307020685</c:v>
                </c:pt>
                <c:pt idx="2194">
                  <c:v>2.2497488328616329</c:v>
                </c:pt>
                <c:pt idx="2195">
                  <c:v>2.3007485534377921</c:v>
                </c:pt>
                <c:pt idx="2196">
                  <c:v>2.3094820261327231</c:v>
                </c:pt>
                <c:pt idx="2197">
                  <c:v>2.2668824320777063</c:v>
                </c:pt>
                <c:pt idx="2198">
                  <c:v>2.2197811867718809</c:v>
                </c:pt>
                <c:pt idx="2199">
                  <c:v>2.2198517961274358</c:v>
                </c:pt>
                <c:pt idx="2200">
                  <c:v>2.2213020861890258</c:v>
                </c:pt>
                <c:pt idx="2201">
                  <c:v>2.1997504111554016</c:v>
                </c:pt>
                <c:pt idx="2202">
                  <c:v>2.2372067291364286</c:v>
                </c:pt>
                <c:pt idx="2203">
                  <c:v>2.2638614954372565</c:v>
                </c:pt>
                <c:pt idx="2204">
                  <c:v>2.2763228402472366</c:v>
                </c:pt>
                <c:pt idx="2205">
                  <c:v>2.3741098235265934</c:v>
                </c:pt>
                <c:pt idx="2206">
                  <c:v>2.3419097089404364</c:v>
                </c:pt>
                <c:pt idx="2207">
                  <c:v>2.3165820283557568</c:v>
                </c:pt>
                <c:pt idx="2208">
                  <c:v>2.2590040014484005</c:v>
                </c:pt>
                <c:pt idx="2209">
                  <c:v>2.2653485234604327</c:v>
                </c:pt>
                <c:pt idx="2210">
                  <c:v>2.2757639065622985</c:v>
                </c:pt>
                <c:pt idx="2211">
                  <c:v>2.3272498692712351</c:v>
                </c:pt>
                <c:pt idx="2212">
                  <c:v>2.2995779821897191</c:v>
                </c:pt>
                <c:pt idx="2213">
                  <c:v>2.2141876951232686</c:v>
                </c:pt>
                <c:pt idx="2214">
                  <c:v>2.20140986112321</c:v>
                </c:pt>
                <c:pt idx="2215">
                  <c:v>2.1846425467113142</c:v>
                </c:pt>
                <c:pt idx="2216">
                  <c:v>2.1883192070258222</c:v>
                </c:pt>
                <c:pt idx="2217">
                  <c:v>2.1868372260622251</c:v>
                </c:pt>
                <c:pt idx="2218">
                  <c:v>2.3008823234000246</c:v>
                </c:pt>
                <c:pt idx="2219">
                  <c:v>2.2882638025739155</c:v>
                </c:pt>
                <c:pt idx="2220">
                  <c:v>2.1622842029337104</c:v>
                </c:pt>
                <c:pt idx="2221">
                  <c:v>2.1640535059714932</c:v>
                </c:pt>
                <c:pt idx="2222">
                  <c:v>2.1650069857644452</c:v>
                </c:pt>
                <c:pt idx="2223">
                  <c:v>2.1324032300834146</c:v>
                </c:pt>
                <c:pt idx="2224">
                  <c:v>2.8180649181943269</c:v>
                </c:pt>
                <c:pt idx="2225">
                  <c:v>2.8540879106717929</c:v>
                </c:pt>
                <c:pt idx="2226">
                  <c:v>3.0229585395616039</c:v>
                </c:pt>
                <c:pt idx="2227">
                  <c:v>3.2350263166329096</c:v>
                </c:pt>
                <c:pt idx="2228">
                  <c:v>3.2589738294166533</c:v>
                </c:pt>
                <c:pt idx="2229">
                  <c:v>3.2540803973549712</c:v>
                </c:pt>
                <c:pt idx="2230">
                  <c:v>3.3906781614603809</c:v>
                </c:pt>
                <c:pt idx="2231">
                  <c:v>3.528179708662289</c:v>
                </c:pt>
                <c:pt idx="2232">
                  <c:v>3.5004346376168205</c:v>
                </c:pt>
                <c:pt idx="2233">
                  <c:v>3.6415503240008165</c:v>
                </c:pt>
                <c:pt idx="2234">
                  <c:v>4.10181229017563</c:v>
                </c:pt>
                <c:pt idx="2235">
                  <c:v>4.3676237877201798</c:v>
                </c:pt>
                <c:pt idx="2236">
                  <c:v>4.515962842536938</c:v>
                </c:pt>
                <c:pt idx="2237">
                  <c:v>4.5134534547244725</c:v>
                </c:pt>
                <c:pt idx="2238">
                  <c:v>4.589033313265575</c:v>
                </c:pt>
                <c:pt idx="2239">
                  <c:v>4.5813378196053023</c:v>
                </c:pt>
                <c:pt idx="2240">
                  <c:v>4.7822883781367089</c:v>
                </c:pt>
                <c:pt idx="2241">
                  <c:v>5.0559630932610622</c:v>
                </c:pt>
                <c:pt idx="2242">
                  <c:v>5.0116989002551469</c:v>
                </c:pt>
                <c:pt idx="2243">
                  <c:v>5.158400991436082</c:v>
                </c:pt>
                <c:pt idx="2244">
                  <c:v>5.4081228992540389</c:v>
                </c:pt>
                <c:pt idx="2245">
                  <c:v>5.4711194033223984</c:v>
                </c:pt>
                <c:pt idx="2246">
                  <c:v>5.5852428066361988</c:v>
                </c:pt>
                <c:pt idx="2247">
                  <c:v>5.9256891230933686</c:v>
                </c:pt>
                <c:pt idx="2248">
                  <c:v>6.2345804470254622</c:v>
                </c:pt>
                <c:pt idx="2249">
                  <c:v>6.2559681317984417</c:v>
                </c:pt>
                <c:pt idx="2250">
                  <c:v>6.4345592521220905</c:v>
                </c:pt>
                <c:pt idx="2251">
                  <c:v>6.4355399174185939</c:v>
                </c:pt>
                <c:pt idx="2252">
                  <c:v>6.5177650999385222</c:v>
                </c:pt>
                <c:pt idx="2253">
                  <c:v>6.7017176793497866</c:v>
                </c:pt>
                <c:pt idx="2254">
                  <c:v>6.5931845313666742</c:v>
                </c:pt>
                <c:pt idx="2255">
                  <c:v>6.4540925856992617</c:v>
                </c:pt>
                <c:pt idx="2256">
                  <c:v>6.7194836434856899</c:v>
                </c:pt>
                <c:pt idx="2257">
                  <c:v>6.7363346292122834</c:v>
                </c:pt>
                <c:pt idx="2258">
                  <c:v>6.9193715516169885</c:v>
                </c:pt>
                <c:pt idx="2259">
                  <c:v>6.9168669874315256</c:v>
                </c:pt>
                <c:pt idx="2260">
                  <c:v>6.8255813278848168</c:v>
                </c:pt>
                <c:pt idx="2261">
                  <c:v>6.693763191190147</c:v>
                </c:pt>
                <c:pt idx="2262">
                  <c:v>6.7579899409644915</c:v>
                </c:pt>
                <c:pt idx="2263">
                  <c:v>6.798785535188693</c:v>
                </c:pt>
                <c:pt idx="2264">
                  <c:v>6.7138011913357687</c:v>
                </c:pt>
                <c:pt idx="2265">
                  <c:v>6.8201463139933143</c:v>
                </c:pt>
                <c:pt idx="2266">
                  <c:v>6.6403047515104632</c:v>
                </c:pt>
                <c:pt idx="2267">
                  <c:v>6.6887034663667082</c:v>
                </c:pt>
                <c:pt idx="2268">
                  <c:v>6.5954550243517236</c:v>
                </c:pt>
                <c:pt idx="2269">
                  <c:v>6.6094682380978726</c:v>
                </c:pt>
                <c:pt idx="2270">
                  <c:v>6.6013749931459706</c:v>
                </c:pt>
                <c:pt idx="2271">
                  <c:v>6.5603927992926385</c:v>
                </c:pt>
                <c:pt idx="2272">
                  <c:v>6.5980000769683205</c:v>
                </c:pt>
                <c:pt idx="2273">
                  <c:v>6.6010776313657145</c:v>
                </c:pt>
                <c:pt idx="2274">
                  <c:v>6.1562195414444263</c:v>
                </c:pt>
                <c:pt idx="2275">
                  <c:v>6.1620982413007823</c:v>
                </c:pt>
                <c:pt idx="2276">
                  <c:v>13.804215416183176</c:v>
                </c:pt>
                <c:pt idx="2277">
                  <c:v>18.410737994095275</c:v>
                </c:pt>
                <c:pt idx="2278">
                  <c:v>21.86385487717672</c:v>
                </c:pt>
                <c:pt idx="2279">
                  <c:v>24.617191698114919</c:v>
                </c:pt>
                <c:pt idx="2280">
                  <c:v>26.932859740274562</c:v>
                </c:pt>
                <c:pt idx="2281">
                  <c:v>28.732852096314367</c:v>
                </c:pt>
                <c:pt idx="2282">
                  <c:v>30.379354856249055</c:v>
                </c:pt>
                <c:pt idx="2283">
                  <c:v>31.818909775222433</c:v>
                </c:pt>
                <c:pt idx="2284">
                  <c:v>32.840490505805725</c:v>
                </c:pt>
                <c:pt idx="2285">
                  <c:v>33.634492088349234</c:v>
                </c:pt>
                <c:pt idx="2286">
                  <c:v>33.915092344607167</c:v>
                </c:pt>
                <c:pt idx="2287">
                  <c:v>33.977544319761115</c:v>
                </c:pt>
                <c:pt idx="2288">
                  <c:v>33.853991355414891</c:v>
                </c:pt>
                <c:pt idx="2289">
                  <c:v>33.775707470355343</c:v>
                </c:pt>
                <c:pt idx="2290">
                  <c:v>33.813832491860396</c:v>
                </c:pt>
                <c:pt idx="2291">
                  <c:v>33.725361861333319</c:v>
                </c:pt>
                <c:pt idx="2292">
                  <c:v>34.18087142133561</c:v>
                </c:pt>
                <c:pt idx="2293">
                  <c:v>34.592669071510272</c:v>
                </c:pt>
                <c:pt idx="2294">
                  <c:v>34.88653313754989</c:v>
                </c:pt>
                <c:pt idx="2295">
                  <c:v>35.366721378949286</c:v>
                </c:pt>
                <c:pt idx="2296">
                  <c:v>35.846069104944156</c:v>
                </c:pt>
                <c:pt idx="2297">
                  <c:v>36.132396212351559</c:v>
                </c:pt>
                <c:pt idx="2298">
                  <c:v>36.708872042006021</c:v>
                </c:pt>
                <c:pt idx="2299">
                  <c:v>37.000003830561624</c:v>
                </c:pt>
                <c:pt idx="2300">
                  <c:v>37.225328498076195</c:v>
                </c:pt>
                <c:pt idx="2301">
                  <c:v>37.565696209180523</c:v>
                </c:pt>
                <c:pt idx="2302">
                  <c:v>37.884744172032306</c:v>
                </c:pt>
                <c:pt idx="2303">
                  <c:v>38.258184088607315</c:v>
                </c:pt>
                <c:pt idx="2304">
                  <c:v>38.737927606451912</c:v>
                </c:pt>
                <c:pt idx="2305">
                  <c:v>39.145379968391708</c:v>
                </c:pt>
                <c:pt idx="2306">
                  <c:v>39.14246257168228</c:v>
                </c:pt>
                <c:pt idx="2307">
                  <c:v>38.988232976499567</c:v>
                </c:pt>
                <c:pt idx="2308">
                  <c:v>38.737139382149927</c:v>
                </c:pt>
                <c:pt idx="2309">
                  <c:v>38.25119479566991</c:v>
                </c:pt>
                <c:pt idx="2310">
                  <c:v>37.584304699204125</c:v>
                </c:pt>
                <c:pt idx="2311">
                  <c:v>36.766108299400315</c:v>
                </c:pt>
                <c:pt idx="2312">
                  <c:v>35.689118693552054</c:v>
                </c:pt>
                <c:pt idx="2313">
                  <c:v>34.423860144388641</c:v>
                </c:pt>
                <c:pt idx="2314">
                  <c:v>32.937789088420111</c:v>
                </c:pt>
                <c:pt idx="2315">
                  <c:v>31.183718096823657</c:v>
                </c:pt>
                <c:pt idx="2316">
                  <c:v>29.017499749737865</c:v>
                </c:pt>
                <c:pt idx="2317">
                  <c:v>26.447222806683826</c:v>
                </c:pt>
                <c:pt idx="2318">
                  <c:v>23.326793820944431</c:v>
                </c:pt>
                <c:pt idx="2319">
                  <c:v>19.418407592643312</c:v>
                </c:pt>
                <c:pt idx="2320">
                  <c:v>14.055336214728294</c:v>
                </c:pt>
                <c:pt idx="2321">
                  <c:v>2.0259683917536599</c:v>
                </c:pt>
                <c:pt idx="2322">
                  <c:v>2.0097345503467392</c:v>
                </c:pt>
                <c:pt idx="2323">
                  <c:v>2.0194761775118684</c:v>
                </c:pt>
                <c:pt idx="2324">
                  <c:v>2.0481103390351172</c:v>
                </c:pt>
                <c:pt idx="2325">
                  <c:v>2.069453224554215</c:v>
                </c:pt>
                <c:pt idx="2326">
                  <c:v>2.0649891303086703</c:v>
                </c:pt>
                <c:pt idx="2327">
                  <c:v>2.0588857530991413</c:v>
                </c:pt>
                <c:pt idx="2328">
                  <c:v>2.0134485619498066</c:v>
                </c:pt>
                <c:pt idx="2329">
                  <c:v>2.0117561766801071</c:v>
                </c:pt>
                <c:pt idx="2330">
                  <c:v>2.0789567061475585</c:v>
                </c:pt>
                <c:pt idx="2331">
                  <c:v>2.1251863948560281</c:v>
                </c:pt>
                <c:pt idx="2332">
                  <c:v>2.1593447246730668</c:v>
                </c:pt>
                <c:pt idx="2333">
                  <c:v>2.1338420833481608</c:v>
                </c:pt>
                <c:pt idx="2334">
                  <c:v>2.0628413716415293</c:v>
                </c:pt>
                <c:pt idx="2335">
                  <c:v>1.9674740933415074</c:v>
                </c:pt>
                <c:pt idx="2336">
                  <c:v>1.9461120579531812</c:v>
                </c:pt>
                <c:pt idx="2337">
                  <c:v>2.0360707544268686</c:v>
                </c:pt>
                <c:pt idx="2338">
                  <c:v>2.0611143266453253</c:v>
                </c:pt>
                <c:pt idx="2339">
                  <c:v>2.1356317472840676</c:v>
                </c:pt>
                <c:pt idx="2340">
                  <c:v>2.2111027557757743</c:v>
                </c:pt>
                <c:pt idx="2341">
                  <c:v>2.2903454216908434</c:v>
                </c:pt>
                <c:pt idx="2342">
                  <c:v>2.2516185031922142</c:v>
                </c:pt>
                <c:pt idx="2343">
                  <c:v>2.3202673430802498</c:v>
                </c:pt>
                <c:pt idx="2344">
                  <c:v>2.3389889254766514</c:v>
                </c:pt>
                <c:pt idx="2345">
                  <c:v>2.3742970741613685</c:v>
                </c:pt>
                <c:pt idx="2346">
                  <c:v>2.3246782167920022</c:v>
                </c:pt>
                <c:pt idx="2347">
                  <c:v>2.3192583399977038</c:v>
                </c:pt>
                <c:pt idx="2348">
                  <c:v>2.2283819130510873</c:v>
                </c:pt>
                <c:pt idx="2349">
                  <c:v>2.3026691406851865</c:v>
                </c:pt>
                <c:pt idx="2350">
                  <c:v>2.2911429447244114</c:v>
                </c:pt>
                <c:pt idx="2351">
                  <c:v>2.285197637331243</c:v>
                </c:pt>
                <c:pt idx="2352">
                  <c:v>2.3035226883861086</c:v>
                </c:pt>
                <c:pt idx="2353">
                  <c:v>2.3099360797855373</c:v>
                </c:pt>
                <c:pt idx="2354">
                  <c:v>2.3006606078363432</c:v>
                </c:pt>
                <c:pt idx="2355">
                  <c:v>2.2830660556825877</c:v>
                </c:pt>
                <c:pt idx="2356">
                  <c:v>2.2808774241246388</c:v>
                </c:pt>
                <c:pt idx="2357">
                  <c:v>2.2561564339113258</c:v>
                </c:pt>
                <c:pt idx="2358">
                  <c:v>2.2326642355438797</c:v>
                </c:pt>
                <c:pt idx="2359">
                  <c:v>2.3087941951392494</c:v>
                </c:pt>
                <c:pt idx="2360">
                  <c:v>2.2363085006498644</c:v>
                </c:pt>
                <c:pt idx="2361">
                  <c:v>2.1697856995452738</c:v>
                </c:pt>
                <c:pt idx="2362">
                  <c:v>2.1522231751845045</c:v>
                </c:pt>
                <c:pt idx="2363">
                  <c:v>2.1887753932388914</c:v>
                </c:pt>
                <c:pt idx="2364">
                  <c:v>2.1787529844622409</c:v>
                </c:pt>
                <c:pt idx="2365">
                  <c:v>2.1822922682421884</c:v>
                </c:pt>
                <c:pt idx="2366">
                  <c:v>2.2267511811261098</c:v>
                </c:pt>
                <c:pt idx="2367">
                  <c:v>2.1485560176447662</c:v>
                </c:pt>
                <c:pt idx="2368">
                  <c:v>2.1602166454230729</c:v>
                </c:pt>
                <c:pt idx="2369">
                  <c:v>2.0664729008225002</c:v>
                </c:pt>
                <c:pt idx="2370">
                  <c:v>2.1055991164994912</c:v>
                </c:pt>
                <c:pt idx="2371">
                  <c:v>2.1117804348276077</c:v>
                </c:pt>
                <c:pt idx="2372">
                  <c:v>2.1530408001232453</c:v>
                </c:pt>
                <c:pt idx="2373">
                  <c:v>2.1307671644348929</c:v>
                </c:pt>
                <c:pt idx="2374">
                  <c:v>2.1350349143947116</c:v>
                </c:pt>
                <c:pt idx="2375">
                  <c:v>2.0939264040777394</c:v>
                </c:pt>
                <c:pt idx="2376">
                  <c:v>2.1344136145798744</c:v>
                </c:pt>
                <c:pt idx="2377">
                  <c:v>2.1727488270770605</c:v>
                </c:pt>
                <c:pt idx="2378">
                  <c:v>2.1816872130667098</c:v>
                </c:pt>
                <c:pt idx="2379">
                  <c:v>2.17202443129481</c:v>
                </c:pt>
                <c:pt idx="2380">
                  <c:v>2.2470828222878967</c:v>
                </c:pt>
                <c:pt idx="2381">
                  <c:v>2.2775133722186052</c:v>
                </c:pt>
                <c:pt idx="2382">
                  <c:v>2.2432267196390305</c:v>
                </c:pt>
                <c:pt idx="2383">
                  <c:v>2.2321135205226574</c:v>
                </c:pt>
                <c:pt idx="2384">
                  <c:v>2.2271395264373175</c:v>
                </c:pt>
                <c:pt idx="2385">
                  <c:v>2.1969714120989243</c:v>
                </c:pt>
                <c:pt idx="2386">
                  <c:v>2.1734451842275733</c:v>
                </c:pt>
                <c:pt idx="2387">
                  <c:v>2.2338310880443846</c:v>
                </c:pt>
                <c:pt idx="2388">
                  <c:v>2.2308939065550724</c:v>
                </c:pt>
                <c:pt idx="2389">
                  <c:v>2.1167059765417533</c:v>
                </c:pt>
                <c:pt idx="2390">
                  <c:v>2.1523633514302882</c:v>
                </c:pt>
                <c:pt idx="2391">
                  <c:v>2.1373884467009772</c:v>
                </c:pt>
                <c:pt idx="2392">
                  <c:v>2.1537716690480093</c:v>
                </c:pt>
                <c:pt idx="2393">
                  <c:v>2.1282982997015694</c:v>
                </c:pt>
                <c:pt idx="2394">
                  <c:v>2.1251519763042945</c:v>
                </c:pt>
                <c:pt idx="2395">
                  <c:v>2.1204909357699311</c:v>
                </c:pt>
                <c:pt idx="2396">
                  <c:v>2.0777332351866593</c:v>
                </c:pt>
                <c:pt idx="2397">
                  <c:v>2.1877280635364169</c:v>
                </c:pt>
                <c:pt idx="2398">
                  <c:v>2.1599105632209237</c:v>
                </c:pt>
                <c:pt idx="2399">
                  <c:v>2.1408661062757921</c:v>
                </c:pt>
                <c:pt idx="2400">
                  <c:v>2.0787919305613802</c:v>
                </c:pt>
                <c:pt idx="2401">
                  <c:v>2.0976771114253623</c:v>
                </c:pt>
                <c:pt idx="2402">
                  <c:v>2.0588363843511845</c:v>
                </c:pt>
                <c:pt idx="2403">
                  <c:v>2.0781227325122207</c:v>
                </c:pt>
                <c:pt idx="2404">
                  <c:v>2.0283433827887465</c:v>
                </c:pt>
                <c:pt idx="2405">
                  <c:v>2.0053527685716004</c:v>
                </c:pt>
                <c:pt idx="2406">
                  <c:v>1.9649765154764789</c:v>
                </c:pt>
                <c:pt idx="2407">
                  <c:v>1.8938844046353571</c:v>
                </c:pt>
                <c:pt idx="2408">
                  <c:v>1.91704825192012</c:v>
                </c:pt>
                <c:pt idx="2409">
                  <c:v>1.8441943800914116</c:v>
                </c:pt>
                <c:pt idx="2410">
                  <c:v>1.7744244481414408</c:v>
                </c:pt>
                <c:pt idx="2411">
                  <c:v>1.7093358947561843</c:v>
                </c:pt>
                <c:pt idx="2412">
                  <c:v>1.7504482727304138</c:v>
                </c:pt>
                <c:pt idx="2413">
                  <c:v>1.7704218323396297</c:v>
                </c:pt>
                <c:pt idx="2414">
                  <c:v>1.6884168327634392</c:v>
                </c:pt>
                <c:pt idx="2415">
                  <c:v>1.6943988213585428</c:v>
                </c:pt>
                <c:pt idx="2416">
                  <c:v>1.6962376014491489</c:v>
                </c:pt>
                <c:pt idx="2417">
                  <c:v>1.6270352943774158</c:v>
                </c:pt>
                <c:pt idx="2418">
                  <c:v>1.6477496593441943</c:v>
                </c:pt>
                <c:pt idx="2419">
                  <c:v>1.5657744610166304</c:v>
                </c:pt>
                <c:pt idx="2420">
                  <c:v>1.5536656905492674</c:v>
                </c:pt>
                <c:pt idx="2421">
                  <c:v>1.5761074685887018</c:v>
                </c:pt>
                <c:pt idx="2422">
                  <c:v>1.5601556603206332</c:v>
                </c:pt>
                <c:pt idx="2423">
                  <c:v>1.5479340856458721</c:v>
                </c:pt>
                <c:pt idx="2424">
                  <c:v>1.5657158190862328</c:v>
                </c:pt>
                <c:pt idx="2425">
                  <c:v>1.5691458581141864</c:v>
                </c:pt>
                <c:pt idx="2426">
                  <c:v>1.5963987868546208</c:v>
                </c:pt>
                <c:pt idx="2427">
                  <c:v>1.5179745262778566</c:v>
                </c:pt>
                <c:pt idx="2428">
                  <c:v>1.5428944928211921</c:v>
                </c:pt>
                <c:pt idx="2429">
                  <c:v>1.5753483303572955</c:v>
                </c:pt>
                <c:pt idx="2430">
                  <c:v>1.5690940026925095</c:v>
                </c:pt>
                <c:pt idx="2431">
                  <c:v>1.4505740746851299</c:v>
                </c:pt>
                <c:pt idx="2432">
                  <c:v>1.4851938815524623</c:v>
                </c:pt>
                <c:pt idx="2433">
                  <c:v>1.3743727265463883</c:v>
                </c:pt>
                <c:pt idx="2434">
                  <c:v>1.4113961353195745</c:v>
                </c:pt>
                <c:pt idx="2435">
                  <c:v>1.4482920388682989</c:v>
                </c:pt>
                <c:pt idx="2436">
                  <c:v>1.4928601750290116</c:v>
                </c:pt>
                <c:pt idx="2437">
                  <c:v>1.4830683516066234</c:v>
                </c:pt>
                <c:pt idx="2438">
                  <c:v>1.4129919467700967</c:v>
                </c:pt>
                <c:pt idx="2439">
                  <c:v>1.447789003242937</c:v>
                </c:pt>
                <c:pt idx="2440">
                  <c:v>1.388004493447049</c:v>
                </c:pt>
                <c:pt idx="2441">
                  <c:v>1.4491731020445606</c:v>
                </c:pt>
                <c:pt idx="2442">
                  <c:v>1.3845297449226237</c:v>
                </c:pt>
                <c:pt idx="2443">
                  <c:v>1.239947272198648</c:v>
                </c:pt>
                <c:pt idx="2444">
                  <c:v>1.3147604501666101</c:v>
                </c:pt>
                <c:pt idx="2445">
                  <c:v>1.3891806593702467</c:v>
                </c:pt>
                <c:pt idx="2446">
                  <c:v>1.4974621059500599</c:v>
                </c:pt>
                <c:pt idx="2447">
                  <c:v>1.6321325771245687</c:v>
                </c:pt>
                <c:pt idx="2448">
                  <c:v>1.4966298227839341</c:v>
                </c:pt>
                <c:pt idx="2449">
                  <c:v>1.6961713490031158</c:v>
                </c:pt>
                <c:pt idx="2450">
                  <c:v>2.0003580946638095</c:v>
                </c:pt>
                <c:pt idx="2451">
                  <c:v>1.1699403106904707</c:v>
                </c:pt>
              </c:numCache>
            </c:numRef>
          </c:val>
          <c:smooth val="0"/>
          <c:extLst>
            <c:ext xmlns:c16="http://schemas.microsoft.com/office/drawing/2014/chart" uri="{C3380CC4-5D6E-409C-BE32-E72D297353CC}">
              <c16:uniqueId val="{00000000-C63F-4F2D-AF7D-1A69B6104F41}"/>
            </c:ext>
          </c:extLst>
        </c:ser>
        <c:dLbls>
          <c:showLegendKey val="0"/>
          <c:showVal val="0"/>
          <c:showCatName val="0"/>
          <c:showSerName val="0"/>
          <c:showPercent val="0"/>
          <c:showBubbleSize val="0"/>
        </c:dLbls>
        <c:marker val="1"/>
        <c:smooth val="0"/>
        <c:axId val="478288888"/>
        <c:axId val="478289872"/>
      </c:lineChart>
      <c:lineChart>
        <c:grouping val="standard"/>
        <c:varyColors val="0"/>
        <c:ser>
          <c:idx val="0"/>
          <c:order val="0"/>
          <c:tx>
            <c:strRef>
              <c:f>'Data Preparation'!$H$1</c:f>
              <c:strCache>
                <c:ptCount val="1"/>
                <c:pt idx="0">
                  <c:v>Horse Power</c:v>
                </c:pt>
              </c:strCache>
            </c:strRef>
          </c:tx>
          <c:spPr>
            <a:ln w="28575" cap="rnd">
              <a:solidFill>
                <a:schemeClr val="accent1"/>
              </a:solidFill>
              <a:round/>
            </a:ln>
            <a:effectLst/>
          </c:spPr>
          <c:marker>
            <c:symbol val="none"/>
          </c:marker>
          <c:val>
            <c:numRef>
              <c:f>'Data Preparation'!$H$2:$H$2455</c:f>
              <c:numCache>
                <c:formatCode>#,##0.00</c:formatCode>
                <c:ptCount val="2454"/>
                <c:pt idx="0" formatCode="0.00">
                  <c:v>0.32111470018277427</c:v>
                </c:pt>
                <c:pt idx="1">
                  <c:v>0.31317598328736385</c:v>
                </c:pt>
                <c:pt idx="2">
                  <c:v>0.30838649423217551</c:v>
                </c:pt>
                <c:pt idx="3">
                  <c:v>0.30522451410912788</c:v>
                </c:pt>
                <c:pt idx="4">
                  <c:v>0.29524072693228132</c:v>
                </c:pt>
                <c:pt idx="5">
                  <c:v>0.30804281470656592</c:v>
                </c:pt>
                <c:pt idx="6">
                  <c:v>0.29731095813154068</c:v>
                </c:pt>
                <c:pt idx="7">
                  <c:v>0.29783805397364843</c:v>
                </c:pt>
                <c:pt idx="8">
                  <c:v>0.30110296244554757</c:v>
                </c:pt>
                <c:pt idx="9">
                  <c:v>0.31693654519347947</c:v>
                </c:pt>
                <c:pt idx="10">
                  <c:v>0.32019439260213728</c:v>
                </c:pt>
                <c:pt idx="11">
                  <c:v>0.3260739108745041</c:v>
                </c:pt>
                <c:pt idx="12">
                  <c:v>0.32914881039222066</c:v>
                </c:pt>
                <c:pt idx="13">
                  <c:v>0.33037536627732206</c:v>
                </c:pt>
                <c:pt idx="14">
                  <c:v>0.33221970630050468</c:v>
                </c:pt>
                <c:pt idx="15">
                  <c:v>0.33347911338808328</c:v>
                </c:pt>
                <c:pt idx="16">
                  <c:v>0.33362500914539717</c:v>
                </c:pt>
                <c:pt idx="17">
                  <c:v>0.33362598038936297</c:v>
                </c:pt>
                <c:pt idx="18">
                  <c:v>0.3356513818056967</c:v>
                </c:pt>
                <c:pt idx="19">
                  <c:v>0.32676275905737984</c:v>
                </c:pt>
                <c:pt idx="20">
                  <c:v>0.33172006251681135</c:v>
                </c:pt>
                <c:pt idx="21">
                  <c:v>0.34255343853660508</c:v>
                </c:pt>
                <c:pt idx="22">
                  <c:v>0.33475603306099166</c:v>
                </c:pt>
                <c:pt idx="23">
                  <c:v>0.33130550979491263</c:v>
                </c:pt>
                <c:pt idx="24">
                  <c:v>0.32976982278153799</c:v>
                </c:pt>
                <c:pt idx="25">
                  <c:v>0.31395286913208403</c:v>
                </c:pt>
                <c:pt idx="26">
                  <c:v>0.30915977650013016</c:v>
                </c:pt>
                <c:pt idx="27">
                  <c:v>0.29723082022249675</c:v>
                </c:pt>
                <c:pt idx="28">
                  <c:v>0.29748252580113954</c:v>
                </c:pt>
                <c:pt idx="29">
                  <c:v>0.27871909853153254</c:v>
                </c:pt>
                <c:pt idx="30">
                  <c:v>0.2712120456813058</c:v>
                </c:pt>
                <c:pt idx="31">
                  <c:v>0.26890178458774228</c:v>
                </c:pt>
                <c:pt idx="32">
                  <c:v>0.27903086934779864</c:v>
                </c:pt>
                <c:pt idx="33">
                  <c:v>0.27568547827481049</c:v>
                </c:pt>
                <c:pt idx="34">
                  <c:v>0.28020538224406683</c:v>
                </c:pt>
                <c:pt idx="35">
                  <c:v>0.27449347200741431</c:v>
                </c:pt>
                <c:pt idx="36">
                  <c:v>0.27479928608624238</c:v>
                </c:pt>
                <c:pt idx="37">
                  <c:v>0.27444363992352516</c:v>
                </c:pt>
                <c:pt idx="38">
                  <c:v>0.27126427266339059</c:v>
                </c:pt>
                <c:pt idx="39">
                  <c:v>0.2566798382560796</c:v>
                </c:pt>
                <c:pt idx="40">
                  <c:v>0.25602638910115799</c:v>
                </c:pt>
                <c:pt idx="41">
                  <c:v>0.24642633130535613</c:v>
                </c:pt>
                <c:pt idx="42">
                  <c:v>0.24346766262703617</c:v>
                </c:pt>
                <c:pt idx="43">
                  <c:v>0.24752132114526462</c:v>
                </c:pt>
                <c:pt idx="44">
                  <c:v>0.23576079596133523</c:v>
                </c:pt>
                <c:pt idx="45">
                  <c:v>0.23449619181989695</c:v>
                </c:pt>
                <c:pt idx="46">
                  <c:v>0.21683840237477411</c:v>
                </c:pt>
                <c:pt idx="47">
                  <c:v>0.21457278713210476</c:v>
                </c:pt>
                <c:pt idx="48">
                  <c:v>0.20630079624329045</c:v>
                </c:pt>
                <c:pt idx="49">
                  <c:v>0.23123254107238575</c:v>
                </c:pt>
                <c:pt idx="50">
                  <c:v>0.2236330498466515</c:v>
                </c:pt>
                <c:pt idx="51">
                  <c:v>0.23262170752369535</c:v>
                </c:pt>
                <c:pt idx="52">
                  <c:v>0.2473281107900179</c:v>
                </c:pt>
                <c:pt idx="53">
                  <c:v>0.25079226853726971</c:v>
                </c:pt>
                <c:pt idx="54">
                  <c:v>0.25307854807682073</c:v>
                </c:pt>
                <c:pt idx="55">
                  <c:v>0.27310101169637557</c:v>
                </c:pt>
                <c:pt idx="56">
                  <c:v>0.27256764433800668</c:v>
                </c:pt>
                <c:pt idx="57">
                  <c:v>0.272600872794314</c:v>
                </c:pt>
                <c:pt idx="58">
                  <c:v>0.27384397912856057</c:v>
                </c:pt>
                <c:pt idx="59">
                  <c:v>0.27288991790989692</c:v>
                </c:pt>
                <c:pt idx="60">
                  <c:v>0.27122208313687568</c:v>
                </c:pt>
                <c:pt idx="61">
                  <c:v>0.26789031503523247</c:v>
                </c:pt>
                <c:pt idx="62">
                  <c:v>0.27141595948665431</c:v>
                </c:pt>
                <c:pt idx="63">
                  <c:v>0.27665763921360614</c:v>
                </c:pt>
                <c:pt idx="64">
                  <c:v>0.28385923743353197</c:v>
                </c:pt>
                <c:pt idx="65">
                  <c:v>0.28313227444506545</c:v>
                </c:pt>
                <c:pt idx="66">
                  <c:v>0.28298310847734393</c:v>
                </c:pt>
                <c:pt idx="67">
                  <c:v>0.28190054942617399</c:v>
                </c:pt>
                <c:pt idx="68">
                  <c:v>0.28314025371739876</c:v>
                </c:pt>
                <c:pt idx="69">
                  <c:v>0.28800186747111062</c:v>
                </c:pt>
                <c:pt idx="70">
                  <c:v>0.27587209629962522</c:v>
                </c:pt>
                <c:pt idx="71">
                  <c:v>0.29095693596967737</c:v>
                </c:pt>
                <c:pt idx="72">
                  <c:v>0.29041116176075066</c:v>
                </c:pt>
                <c:pt idx="73">
                  <c:v>0.275633320943178</c:v>
                </c:pt>
                <c:pt idx="74">
                  <c:v>0.27485196760376779</c:v>
                </c:pt>
                <c:pt idx="75">
                  <c:v>0.27509473036871757</c:v>
                </c:pt>
                <c:pt idx="76">
                  <c:v>0.27675503878263741</c:v>
                </c:pt>
                <c:pt idx="77">
                  <c:v>0.27532038225971711</c:v>
                </c:pt>
                <c:pt idx="78">
                  <c:v>0.25820064760235445</c:v>
                </c:pt>
                <c:pt idx="79">
                  <c:v>0.25900239109463319</c:v>
                </c:pt>
                <c:pt idx="80">
                  <c:v>0.25706085807573581</c:v>
                </c:pt>
                <c:pt idx="81">
                  <c:v>0.25561455435022223</c:v>
                </c:pt>
                <c:pt idx="82">
                  <c:v>0.2493030113846583</c:v>
                </c:pt>
                <c:pt idx="83">
                  <c:v>0.2411938416872044</c:v>
                </c:pt>
                <c:pt idx="84">
                  <c:v>0.24056253555006718</c:v>
                </c:pt>
                <c:pt idx="85">
                  <c:v>0.22928294437755514</c:v>
                </c:pt>
                <c:pt idx="86">
                  <c:v>0.22420765530435435</c:v>
                </c:pt>
                <c:pt idx="87">
                  <c:v>0.22414178504563417</c:v>
                </c:pt>
                <c:pt idx="88">
                  <c:v>0.22420593685621976</c:v>
                </c:pt>
                <c:pt idx="89">
                  <c:v>0.23840359272956532</c:v>
                </c:pt>
                <c:pt idx="90">
                  <c:v>0.23909621584424029</c:v>
                </c:pt>
                <c:pt idx="91">
                  <c:v>0.23694684066975222</c:v>
                </c:pt>
                <c:pt idx="92">
                  <c:v>0.23780480879865606</c:v>
                </c:pt>
                <c:pt idx="93">
                  <c:v>0.25500624298527386</c:v>
                </c:pt>
                <c:pt idx="94">
                  <c:v>0.2508095885015032</c:v>
                </c:pt>
                <c:pt idx="95">
                  <c:v>0.26026677444567853</c:v>
                </c:pt>
                <c:pt idx="96">
                  <c:v>0.26638582475809991</c:v>
                </c:pt>
                <c:pt idx="97">
                  <c:v>0.26023828489946843</c:v>
                </c:pt>
                <c:pt idx="98">
                  <c:v>0.25790947513574564</c:v>
                </c:pt>
                <c:pt idx="99">
                  <c:v>0.254579452942514</c:v>
                </c:pt>
                <c:pt idx="100">
                  <c:v>0.25071990502802138</c:v>
                </c:pt>
                <c:pt idx="101">
                  <c:v>0.23913653097151702</c:v>
                </c:pt>
                <c:pt idx="102">
                  <c:v>0.2497307241115492</c:v>
                </c:pt>
                <c:pt idx="103">
                  <c:v>0.2587811108349794</c:v>
                </c:pt>
                <c:pt idx="104">
                  <c:v>0.26793166840767707</c:v>
                </c:pt>
                <c:pt idx="105">
                  <c:v>0.26862958628350986</c:v>
                </c:pt>
                <c:pt idx="106">
                  <c:v>0.2677163690572727</c:v>
                </c:pt>
                <c:pt idx="107">
                  <c:v>0.26756873980056695</c:v>
                </c:pt>
                <c:pt idx="108">
                  <c:v>0.26762239107898028</c:v>
                </c:pt>
                <c:pt idx="109">
                  <c:v>0.26164813088208566</c:v>
                </c:pt>
                <c:pt idx="110">
                  <c:v>0.26320528959576589</c:v>
                </c:pt>
                <c:pt idx="111">
                  <c:v>0.25410499569692152</c:v>
                </c:pt>
                <c:pt idx="112">
                  <c:v>0.25428613121354254</c:v>
                </c:pt>
                <c:pt idx="113">
                  <c:v>0.25347506166251516</c:v>
                </c:pt>
                <c:pt idx="114">
                  <c:v>0.25172529252553227</c:v>
                </c:pt>
                <c:pt idx="115">
                  <c:v>0.26022253969662362</c:v>
                </c:pt>
                <c:pt idx="116">
                  <c:v>0.26384126347653764</c:v>
                </c:pt>
                <c:pt idx="117">
                  <c:v>0.27907385712930333</c:v>
                </c:pt>
                <c:pt idx="118">
                  <c:v>0.27887470575964074</c:v>
                </c:pt>
                <c:pt idx="119">
                  <c:v>0.25912683074139181</c:v>
                </c:pt>
                <c:pt idx="120">
                  <c:v>0.25262092786882612</c:v>
                </c:pt>
                <c:pt idx="121">
                  <c:v>0.24586630843409099</c:v>
                </c:pt>
                <c:pt idx="122">
                  <c:v>0.24401836595592677</c:v>
                </c:pt>
                <c:pt idx="123">
                  <c:v>0.23618666016144416</c:v>
                </c:pt>
                <c:pt idx="124">
                  <c:v>0.24258924087073935</c:v>
                </c:pt>
                <c:pt idx="125">
                  <c:v>0.23781028776755969</c:v>
                </c:pt>
                <c:pt idx="126">
                  <c:v>0.2395449636312115</c:v>
                </c:pt>
                <c:pt idx="127">
                  <c:v>0.24168858097838034</c:v>
                </c:pt>
                <c:pt idx="128">
                  <c:v>0.27259155407025099</c:v>
                </c:pt>
                <c:pt idx="129">
                  <c:v>0.27594504450314628</c:v>
                </c:pt>
                <c:pt idx="130">
                  <c:v>0.27462680945897117</c:v>
                </c:pt>
                <c:pt idx="131">
                  <c:v>0.28894668574301968</c:v>
                </c:pt>
                <c:pt idx="132">
                  <c:v>0.27704883101464151</c:v>
                </c:pt>
                <c:pt idx="133">
                  <c:v>0.26928801371278471</c:v>
                </c:pt>
                <c:pt idx="134">
                  <c:v>0.25975564904848597</c:v>
                </c:pt>
                <c:pt idx="135">
                  <c:v>0.25872878988177217</c:v>
                </c:pt>
                <c:pt idx="136">
                  <c:v>0.2585244469887234</c:v>
                </c:pt>
                <c:pt idx="137">
                  <c:v>0.25936665249571689</c:v>
                </c:pt>
                <c:pt idx="138">
                  <c:v>0.27641423266548593</c:v>
                </c:pt>
                <c:pt idx="139">
                  <c:v>0.28659200755351766</c:v>
                </c:pt>
                <c:pt idx="140">
                  <c:v>0.28494582223357573</c:v>
                </c:pt>
                <c:pt idx="141">
                  <c:v>0.2925931800608968</c:v>
                </c:pt>
                <c:pt idx="142">
                  <c:v>0.30730689687034052</c:v>
                </c:pt>
                <c:pt idx="143">
                  <c:v>0.31691373256362371</c:v>
                </c:pt>
                <c:pt idx="144">
                  <c:v>0.32040314362991568</c:v>
                </c:pt>
                <c:pt idx="145">
                  <c:v>0.32073434640209209</c:v>
                </c:pt>
                <c:pt idx="146">
                  <c:v>0.3180668027335164</c:v>
                </c:pt>
                <c:pt idx="147">
                  <c:v>0.30665718031367228</c:v>
                </c:pt>
                <c:pt idx="148">
                  <c:v>0.3070253921415414</c:v>
                </c:pt>
                <c:pt idx="149">
                  <c:v>0.30757414378159409</c:v>
                </c:pt>
                <c:pt idx="150">
                  <c:v>0.30933092330123052</c:v>
                </c:pt>
                <c:pt idx="151">
                  <c:v>0.31182288826832544</c:v>
                </c:pt>
                <c:pt idx="152">
                  <c:v>0.31183043025634605</c:v>
                </c:pt>
                <c:pt idx="153">
                  <c:v>0.32794576903545009</c:v>
                </c:pt>
                <c:pt idx="154">
                  <c:v>0.32281170148481986</c:v>
                </c:pt>
                <c:pt idx="155">
                  <c:v>0.32151868055140831</c:v>
                </c:pt>
                <c:pt idx="156">
                  <c:v>0.31987863284561874</c:v>
                </c:pt>
                <c:pt idx="157">
                  <c:v>0.32421033776810976</c:v>
                </c:pt>
                <c:pt idx="158">
                  <c:v>0.30233851957870506</c:v>
                </c:pt>
                <c:pt idx="159">
                  <c:v>0.29781616895755036</c:v>
                </c:pt>
                <c:pt idx="160">
                  <c:v>0.29887034333153861</c:v>
                </c:pt>
                <c:pt idx="161">
                  <c:v>0.28696210770531766</c:v>
                </c:pt>
                <c:pt idx="162">
                  <c:v>0.28823200166720653</c:v>
                </c:pt>
                <c:pt idx="163">
                  <c:v>0.28812320392695995</c:v>
                </c:pt>
                <c:pt idx="164">
                  <c:v>0.28723972363822881</c:v>
                </c:pt>
                <c:pt idx="165">
                  <c:v>0.2879055545785113</c:v>
                </c:pt>
                <c:pt idx="166">
                  <c:v>0.28989530898179577</c:v>
                </c:pt>
                <c:pt idx="167">
                  <c:v>0.29202296089337676</c:v>
                </c:pt>
                <c:pt idx="168">
                  <c:v>0.28876204982204379</c:v>
                </c:pt>
                <c:pt idx="169">
                  <c:v>0.28324366360458114</c:v>
                </c:pt>
                <c:pt idx="170">
                  <c:v>0.28766129583955108</c:v>
                </c:pt>
                <c:pt idx="171">
                  <c:v>0.28004079739209492</c:v>
                </c:pt>
                <c:pt idx="172">
                  <c:v>0.28084895724193476</c:v>
                </c:pt>
                <c:pt idx="173">
                  <c:v>0.28334385719354604</c:v>
                </c:pt>
                <c:pt idx="174">
                  <c:v>0.26359960726341636</c:v>
                </c:pt>
                <c:pt idx="175">
                  <c:v>0.26581407753978165</c:v>
                </c:pt>
                <c:pt idx="176">
                  <c:v>0.26277095651492655</c:v>
                </c:pt>
                <c:pt idx="177">
                  <c:v>0.27198565958762133</c:v>
                </c:pt>
                <c:pt idx="178">
                  <c:v>0.27120474545933204</c:v>
                </c:pt>
                <c:pt idx="179">
                  <c:v>0.2738028710572053</c:v>
                </c:pt>
                <c:pt idx="180">
                  <c:v>0.27368719895011684</c:v>
                </c:pt>
                <c:pt idx="181">
                  <c:v>0.27322276988229577</c:v>
                </c:pt>
                <c:pt idx="182">
                  <c:v>0.27311575545662892</c:v>
                </c:pt>
                <c:pt idx="183">
                  <c:v>0.27168578182736514</c:v>
                </c:pt>
                <c:pt idx="184">
                  <c:v>0.2696706905266581</c:v>
                </c:pt>
                <c:pt idx="185">
                  <c:v>0.28857958710880749</c:v>
                </c:pt>
                <c:pt idx="186">
                  <c:v>0.28855805785570215</c:v>
                </c:pt>
                <c:pt idx="187">
                  <c:v>0.27974901532494706</c:v>
                </c:pt>
                <c:pt idx="188">
                  <c:v>0.27979364483260122</c:v>
                </c:pt>
                <c:pt idx="189">
                  <c:v>0.27819267655057839</c:v>
                </c:pt>
                <c:pt idx="190">
                  <c:v>0.27381458780441897</c:v>
                </c:pt>
                <c:pt idx="191">
                  <c:v>0.2910388294691163</c:v>
                </c:pt>
                <c:pt idx="192">
                  <c:v>0.29194551783313466</c:v>
                </c:pt>
                <c:pt idx="193">
                  <c:v>0.29443392527096623</c:v>
                </c:pt>
                <c:pt idx="194">
                  <c:v>0.30788858463961666</c:v>
                </c:pt>
                <c:pt idx="195">
                  <c:v>0.30909750910294914</c:v>
                </c:pt>
                <c:pt idx="196">
                  <c:v>0.30909750910294914</c:v>
                </c:pt>
                <c:pt idx="197">
                  <c:v>0.30822200908986386</c:v>
                </c:pt>
                <c:pt idx="198">
                  <c:v>0.30790128664518945</c:v>
                </c:pt>
                <c:pt idx="199">
                  <c:v>0.32899466476304584</c:v>
                </c:pt>
                <c:pt idx="200">
                  <c:v>0.33406553362304786</c:v>
                </c:pt>
                <c:pt idx="201">
                  <c:v>0.33751365549537887</c:v>
                </c:pt>
                <c:pt idx="202">
                  <c:v>0.32923937912523127</c:v>
                </c:pt>
                <c:pt idx="203">
                  <c:v>0.33437324291054898</c:v>
                </c:pt>
                <c:pt idx="204">
                  <c:v>0.33546683264692873</c:v>
                </c:pt>
                <c:pt idx="205">
                  <c:v>0.32547253737788612</c:v>
                </c:pt>
                <c:pt idx="206">
                  <c:v>0.32576149945207727</c:v>
                </c:pt>
                <c:pt idx="207">
                  <c:v>0.32285938419906945</c:v>
                </c:pt>
                <c:pt idx="208">
                  <c:v>0.32369368465324355</c:v>
                </c:pt>
                <c:pt idx="209">
                  <c:v>0.31750216765334749</c:v>
                </c:pt>
                <c:pt idx="210">
                  <c:v>0.31547146526736369</c:v>
                </c:pt>
                <c:pt idx="211">
                  <c:v>0.32488065000271366</c:v>
                </c:pt>
                <c:pt idx="212">
                  <c:v>0.32456075403096096</c:v>
                </c:pt>
                <c:pt idx="213">
                  <c:v>0.33075151380403794</c:v>
                </c:pt>
                <c:pt idx="214">
                  <c:v>0.35696410765023368</c:v>
                </c:pt>
                <c:pt idx="215">
                  <c:v>0.38280619672985267</c:v>
                </c:pt>
                <c:pt idx="216">
                  <c:v>0.41898564130668781</c:v>
                </c:pt>
                <c:pt idx="217">
                  <c:v>0.46256499481192892</c:v>
                </c:pt>
                <c:pt idx="218">
                  <c:v>0.49416989632121444</c:v>
                </c:pt>
                <c:pt idx="219">
                  <c:v>0.53368925957524482</c:v>
                </c:pt>
                <c:pt idx="220">
                  <c:v>0.55259840605169697</c:v>
                </c:pt>
                <c:pt idx="221">
                  <c:v>0.5644040060882024</c:v>
                </c:pt>
                <c:pt idx="222">
                  <c:v>0.57158440347546435</c:v>
                </c:pt>
                <c:pt idx="223">
                  <c:v>0.56869991030820688</c:v>
                </c:pt>
                <c:pt idx="224">
                  <c:v>0.55977323666098144</c:v>
                </c:pt>
                <c:pt idx="225">
                  <c:v>0.56214568554318278</c:v>
                </c:pt>
                <c:pt idx="226">
                  <c:v>0.56011715624423486</c:v>
                </c:pt>
                <c:pt idx="227">
                  <c:v>0.56278815264258686</c:v>
                </c:pt>
                <c:pt idx="228">
                  <c:v>0.52091905979677355</c:v>
                </c:pt>
                <c:pt idx="229">
                  <c:v>0.53182154800668557</c:v>
                </c:pt>
                <c:pt idx="230">
                  <c:v>0.50034809715514106</c:v>
                </c:pt>
                <c:pt idx="231">
                  <c:v>0.50156300473210225</c:v>
                </c:pt>
                <c:pt idx="232">
                  <c:v>0.5089413624456105</c:v>
                </c:pt>
                <c:pt idx="233">
                  <c:v>0.50792921006694991</c:v>
                </c:pt>
                <c:pt idx="234">
                  <c:v>0.50120493171602298</c:v>
                </c:pt>
                <c:pt idx="235">
                  <c:v>0.47714935773595812</c:v>
                </c:pt>
                <c:pt idx="236">
                  <c:v>0.44480511092701513</c:v>
                </c:pt>
                <c:pt idx="237">
                  <c:v>0.42665834914395928</c:v>
                </c:pt>
                <c:pt idx="238">
                  <c:v>0.41371253594771246</c:v>
                </c:pt>
                <c:pt idx="239">
                  <c:v>0.39800521688054702</c:v>
                </c:pt>
                <c:pt idx="240">
                  <c:v>0.3616161952785456</c:v>
                </c:pt>
                <c:pt idx="241">
                  <c:v>0.25844081421988441</c:v>
                </c:pt>
                <c:pt idx="242">
                  <c:v>0.17423376897719312</c:v>
                </c:pt>
                <c:pt idx="243">
                  <c:v>0.16901346303176423</c:v>
                </c:pt>
                <c:pt idx="244">
                  <c:v>0.16791291350359014</c:v>
                </c:pt>
                <c:pt idx="245">
                  <c:v>0.16958216362471412</c:v>
                </c:pt>
                <c:pt idx="246">
                  <c:v>0.17649536954446465</c:v>
                </c:pt>
                <c:pt idx="247">
                  <c:v>0.18189311425098639</c:v>
                </c:pt>
                <c:pt idx="248">
                  <c:v>0.18115058542387705</c:v>
                </c:pt>
                <c:pt idx="249">
                  <c:v>0.17034013707204551</c:v>
                </c:pt>
                <c:pt idx="250">
                  <c:v>0.17151210322410901</c:v>
                </c:pt>
                <c:pt idx="251">
                  <c:v>0.17236252745950509</c:v>
                </c:pt>
                <c:pt idx="252">
                  <c:v>0.17307895162490464</c:v>
                </c:pt>
                <c:pt idx="253">
                  <c:v>0.17646936298190563</c:v>
                </c:pt>
                <c:pt idx="254">
                  <c:v>0.17279638572533368</c:v>
                </c:pt>
                <c:pt idx="255">
                  <c:v>0.1718083832659294</c:v>
                </c:pt>
                <c:pt idx="256">
                  <c:v>0.17114982926089112</c:v>
                </c:pt>
                <c:pt idx="257">
                  <c:v>0.17049540861274451</c:v>
                </c:pt>
                <c:pt idx="258">
                  <c:v>0.24172240747916204</c:v>
                </c:pt>
                <c:pt idx="259">
                  <c:v>0.29033588753718581</c:v>
                </c:pt>
                <c:pt idx="260">
                  <c:v>0.34126073025862774</c:v>
                </c:pt>
                <c:pt idx="261">
                  <c:v>0.35297053776043064</c:v>
                </c:pt>
                <c:pt idx="262">
                  <c:v>0.38404633783040953</c:v>
                </c:pt>
                <c:pt idx="263">
                  <c:v>0.4058253591323277</c:v>
                </c:pt>
                <c:pt idx="264">
                  <c:v>0.42403233074124608</c:v>
                </c:pt>
                <c:pt idx="265">
                  <c:v>0.44464190622961286</c:v>
                </c:pt>
                <c:pt idx="266">
                  <c:v>0.44277735943630742</c:v>
                </c:pt>
                <c:pt idx="267">
                  <c:v>0.4459244712551278</c:v>
                </c:pt>
                <c:pt idx="268">
                  <c:v>0.44835529779061789</c:v>
                </c:pt>
                <c:pt idx="269">
                  <c:v>0.46099586758914257</c:v>
                </c:pt>
                <c:pt idx="270">
                  <c:v>0.46733703474884986</c:v>
                </c:pt>
                <c:pt idx="271">
                  <c:v>0.47999740139668939</c:v>
                </c:pt>
                <c:pt idx="272">
                  <c:v>0.47401024874445136</c:v>
                </c:pt>
                <c:pt idx="273">
                  <c:v>0.46838703905665907</c:v>
                </c:pt>
                <c:pt idx="274">
                  <c:v>0.45138721146478855</c:v>
                </c:pt>
                <c:pt idx="275">
                  <c:v>0.43466234408906246</c:v>
                </c:pt>
                <c:pt idx="276">
                  <c:v>0.43127599676879469</c:v>
                </c:pt>
                <c:pt idx="277">
                  <c:v>0.4295303758584339</c:v>
                </c:pt>
                <c:pt idx="278">
                  <c:v>0.41950377394622418</c:v>
                </c:pt>
                <c:pt idx="279">
                  <c:v>0.39552192681169984</c:v>
                </c:pt>
                <c:pt idx="280">
                  <c:v>0.38339606044182706</c:v>
                </c:pt>
                <c:pt idx="281">
                  <c:v>0.36760824474949028</c:v>
                </c:pt>
                <c:pt idx="282">
                  <c:v>0.36386684607195996</c:v>
                </c:pt>
                <c:pt idx="283">
                  <c:v>0.35613598707533467</c:v>
                </c:pt>
                <c:pt idx="284">
                  <c:v>0.3226613700662766</c:v>
                </c:pt>
                <c:pt idx="285">
                  <c:v>0.28905033145322839</c:v>
                </c:pt>
                <c:pt idx="286">
                  <c:v>0.26968027026222169</c:v>
                </c:pt>
                <c:pt idx="287">
                  <c:v>0.2473305387121304</c:v>
                </c:pt>
                <c:pt idx="288">
                  <c:v>0.26528506019902481</c:v>
                </c:pt>
                <c:pt idx="289">
                  <c:v>0.26435468883493096</c:v>
                </c:pt>
                <c:pt idx="290">
                  <c:v>0.26095076774391662</c:v>
                </c:pt>
                <c:pt idx="291">
                  <c:v>0.25886042904022188</c:v>
                </c:pt>
                <c:pt idx="292">
                  <c:v>0.26418931246307037</c:v>
                </c:pt>
                <c:pt idx="293">
                  <c:v>0.26431978050733373</c:v>
                </c:pt>
                <c:pt idx="294">
                  <c:v>0.26425345964190061</c:v>
                </c:pt>
                <c:pt idx="295">
                  <c:v>0.26968972666464675</c:v>
                </c:pt>
                <c:pt idx="296">
                  <c:v>0.26972008225711819</c:v>
                </c:pt>
                <c:pt idx="297">
                  <c:v>0.27240377167563173</c:v>
                </c:pt>
                <c:pt idx="298">
                  <c:v>0.2746467240754481</c:v>
                </c:pt>
                <c:pt idx="299">
                  <c:v>0.27418701987251781</c:v>
                </c:pt>
                <c:pt idx="300">
                  <c:v>0.28983174698301079</c:v>
                </c:pt>
                <c:pt idx="301">
                  <c:v>0.29773386099230487</c:v>
                </c:pt>
                <c:pt idx="302">
                  <c:v>0.30900863351125624</c:v>
                </c:pt>
                <c:pt idx="303">
                  <c:v>0.31328066658906917</c:v>
                </c:pt>
                <c:pt idx="304">
                  <c:v>0.318002994521213</c:v>
                </c:pt>
                <c:pt idx="305">
                  <c:v>0.31803834946080761</c:v>
                </c:pt>
                <c:pt idx="306">
                  <c:v>0.32647265175983037</c:v>
                </c:pt>
                <c:pt idx="307">
                  <c:v>0.33328036476871581</c:v>
                </c:pt>
                <c:pt idx="308">
                  <c:v>0.33173608649718778</c:v>
                </c:pt>
                <c:pt idx="309">
                  <c:v>0.34220857155897061</c:v>
                </c:pt>
                <c:pt idx="310">
                  <c:v>0.34176515947773212</c:v>
                </c:pt>
                <c:pt idx="311">
                  <c:v>0.33563367795407562</c:v>
                </c:pt>
                <c:pt idx="312">
                  <c:v>0.32822785826206596</c:v>
                </c:pt>
                <c:pt idx="313">
                  <c:v>0.32995268929214772</c:v>
                </c:pt>
                <c:pt idx="314">
                  <c:v>0.33871809879142611</c:v>
                </c:pt>
                <c:pt idx="315">
                  <c:v>0.33765975820499783</c:v>
                </c:pt>
                <c:pt idx="316">
                  <c:v>0.34560972864735179</c:v>
                </c:pt>
                <c:pt idx="317">
                  <c:v>0.3345105348200294</c:v>
                </c:pt>
                <c:pt idx="318">
                  <c:v>0.31905170130918936</c:v>
                </c:pt>
                <c:pt idx="319">
                  <c:v>0.31833892566627181</c:v>
                </c:pt>
                <c:pt idx="320">
                  <c:v>0.31793341313694717</c:v>
                </c:pt>
                <c:pt idx="321">
                  <c:v>0.31851674926978696</c:v>
                </c:pt>
                <c:pt idx="322">
                  <c:v>0.32810586263286945</c:v>
                </c:pt>
                <c:pt idx="323">
                  <c:v>0.32639973699108848</c:v>
                </c:pt>
                <c:pt idx="324">
                  <c:v>0.33996731138475644</c:v>
                </c:pt>
                <c:pt idx="325">
                  <c:v>0.33231622389491144</c:v>
                </c:pt>
                <c:pt idx="326">
                  <c:v>0.33343857667829502</c:v>
                </c:pt>
                <c:pt idx="327">
                  <c:v>0.33114619301202347</c:v>
                </c:pt>
                <c:pt idx="328">
                  <c:v>0.33054609447660266</c:v>
                </c:pt>
                <c:pt idx="329">
                  <c:v>0.33092097979768031</c:v>
                </c:pt>
                <c:pt idx="330">
                  <c:v>0.33079584093799758</c:v>
                </c:pt>
                <c:pt idx="331">
                  <c:v>0.31849862280031871</c:v>
                </c:pt>
                <c:pt idx="332">
                  <c:v>0.30791393913643644</c:v>
                </c:pt>
                <c:pt idx="333">
                  <c:v>0.30126689254491906</c:v>
                </c:pt>
                <c:pt idx="334">
                  <c:v>0.31128271120345186</c:v>
                </c:pt>
                <c:pt idx="335">
                  <c:v>0.31199329189636027</c:v>
                </c:pt>
                <c:pt idx="336">
                  <c:v>0.30573508479866141</c:v>
                </c:pt>
                <c:pt idx="337">
                  <c:v>0.30923681525128932</c:v>
                </c:pt>
                <c:pt idx="338">
                  <c:v>0.30829604438688596</c:v>
                </c:pt>
                <c:pt idx="339">
                  <c:v>0.29833822267912691</c:v>
                </c:pt>
                <c:pt idx="340">
                  <c:v>0.31184161832175539</c:v>
                </c:pt>
                <c:pt idx="341">
                  <c:v>0.31605788759202935</c:v>
                </c:pt>
                <c:pt idx="342">
                  <c:v>0.32073840874192378</c:v>
                </c:pt>
                <c:pt idx="343">
                  <c:v>0.32211957485503584</c:v>
                </c:pt>
                <c:pt idx="344">
                  <c:v>0.31078118041631858</c:v>
                </c:pt>
                <c:pt idx="345">
                  <c:v>0.30747394972589986</c:v>
                </c:pt>
                <c:pt idx="346">
                  <c:v>0.29171538628824933</c:v>
                </c:pt>
                <c:pt idx="347">
                  <c:v>0.291589121035008</c:v>
                </c:pt>
                <c:pt idx="348">
                  <c:v>0.31719934289416785</c:v>
                </c:pt>
                <c:pt idx="349">
                  <c:v>0.32780131962419506</c:v>
                </c:pt>
                <c:pt idx="350">
                  <c:v>0.3330347712802082</c:v>
                </c:pt>
                <c:pt idx="351">
                  <c:v>0.35176849895782109</c:v>
                </c:pt>
                <c:pt idx="352">
                  <c:v>0.34112318178848222</c:v>
                </c:pt>
                <c:pt idx="353">
                  <c:v>0.3410298089307886</c:v>
                </c:pt>
                <c:pt idx="354">
                  <c:v>0.33071841501520527</c:v>
                </c:pt>
                <c:pt idx="355">
                  <c:v>0.34066619280097754</c:v>
                </c:pt>
                <c:pt idx="356">
                  <c:v>0.33346374699801129</c:v>
                </c:pt>
                <c:pt idx="357">
                  <c:v>0.33622150209718249</c:v>
                </c:pt>
                <c:pt idx="358">
                  <c:v>0.34503077130876897</c:v>
                </c:pt>
                <c:pt idx="359">
                  <c:v>0.35767654474500826</c:v>
                </c:pt>
                <c:pt idx="360">
                  <c:v>0.34698138295341308</c:v>
                </c:pt>
                <c:pt idx="361">
                  <c:v>0.34441922082196458</c:v>
                </c:pt>
                <c:pt idx="362">
                  <c:v>0.34404115185372169</c:v>
                </c:pt>
                <c:pt idx="363">
                  <c:v>0.35941672304171157</c:v>
                </c:pt>
                <c:pt idx="364">
                  <c:v>0.35075476505026143</c:v>
                </c:pt>
                <c:pt idx="365">
                  <c:v>0.3631925087664486</c:v>
                </c:pt>
                <c:pt idx="366">
                  <c:v>0.36212244419092904</c:v>
                </c:pt>
                <c:pt idx="367">
                  <c:v>0.35070751536434375</c:v>
                </c:pt>
                <c:pt idx="368">
                  <c:v>0.36378526286651003</c:v>
                </c:pt>
                <c:pt idx="369">
                  <c:v>0.36893815052960233</c:v>
                </c:pt>
                <c:pt idx="370">
                  <c:v>0.38530116032610645</c:v>
                </c:pt>
                <c:pt idx="371">
                  <c:v>0.38019903144500605</c:v>
                </c:pt>
                <c:pt idx="372">
                  <c:v>0.3741304065556818</c:v>
                </c:pt>
                <c:pt idx="373">
                  <c:v>0.36886721633720837</c:v>
                </c:pt>
                <c:pt idx="374">
                  <c:v>0.36773561697661955</c:v>
                </c:pt>
                <c:pt idx="375">
                  <c:v>0.39370479199436831</c:v>
                </c:pt>
                <c:pt idx="376">
                  <c:v>0.39170049761797848</c:v>
                </c:pt>
                <c:pt idx="377">
                  <c:v>0.3982885176717566</c:v>
                </c:pt>
                <c:pt idx="378">
                  <c:v>0.38054466281800747</c:v>
                </c:pt>
                <c:pt idx="379">
                  <c:v>0.37403802904392147</c:v>
                </c:pt>
                <c:pt idx="380">
                  <c:v>0.36967371714602248</c:v>
                </c:pt>
                <c:pt idx="381">
                  <c:v>0.35222358648261926</c:v>
                </c:pt>
                <c:pt idx="382">
                  <c:v>0.3535501361540182</c:v>
                </c:pt>
                <c:pt idx="383">
                  <c:v>0.35348646324418914</c:v>
                </c:pt>
                <c:pt idx="384">
                  <c:v>0.35595019243406822</c:v>
                </c:pt>
                <c:pt idx="385">
                  <c:v>0.37327348851996173</c:v>
                </c:pt>
                <c:pt idx="386">
                  <c:v>0.37400431246381655</c:v>
                </c:pt>
                <c:pt idx="387">
                  <c:v>0.37225213106644156</c:v>
                </c:pt>
                <c:pt idx="388">
                  <c:v>0.36586271861594105</c:v>
                </c:pt>
                <c:pt idx="389">
                  <c:v>0.35271735334997018</c:v>
                </c:pt>
                <c:pt idx="390">
                  <c:v>0.353759932989748</c:v>
                </c:pt>
                <c:pt idx="391">
                  <c:v>0.36447719867233691</c:v>
                </c:pt>
                <c:pt idx="392">
                  <c:v>0.36425766711513974</c:v>
                </c:pt>
                <c:pt idx="393">
                  <c:v>0.34555374243518977</c:v>
                </c:pt>
                <c:pt idx="394">
                  <c:v>0.34291361270241882</c:v>
                </c:pt>
                <c:pt idx="395">
                  <c:v>0.32674889184029132</c:v>
                </c:pt>
                <c:pt idx="396">
                  <c:v>0.32685549078117804</c:v>
                </c:pt>
                <c:pt idx="397">
                  <c:v>0.33354162131777276</c:v>
                </c:pt>
                <c:pt idx="398">
                  <c:v>0.32618930064060903</c:v>
                </c:pt>
                <c:pt idx="399">
                  <c:v>0.32849375591271496</c:v>
                </c:pt>
                <c:pt idx="400">
                  <c:v>0.32160096879321781</c:v>
                </c:pt>
                <c:pt idx="401">
                  <c:v>0.32136704212912526</c:v>
                </c:pt>
                <c:pt idx="402">
                  <c:v>0.32471835475757282</c:v>
                </c:pt>
                <c:pt idx="403">
                  <c:v>0.32357456310426569</c:v>
                </c:pt>
                <c:pt idx="404">
                  <c:v>0.31883869224125666</c:v>
                </c:pt>
                <c:pt idx="405">
                  <c:v>0.29416924203735617</c:v>
                </c:pt>
                <c:pt idx="406">
                  <c:v>0.29755193509485023</c:v>
                </c:pt>
                <c:pt idx="407">
                  <c:v>0.29419093439127247</c:v>
                </c:pt>
                <c:pt idx="408">
                  <c:v>0.29331821673016245</c:v>
                </c:pt>
                <c:pt idx="409">
                  <c:v>0.29845181402546245</c:v>
                </c:pt>
                <c:pt idx="410">
                  <c:v>0.29961344545631696</c:v>
                </c:pt>
                <c:pt idx="411">
                  <c:v>0.30024805411020933</c:v>
                </c:pt>
                <c:pt idx="412">
                  <c:v>0.30133488709950101</c:v>
                </c:pt>
                <c:pt idx="413">
                  <c:v>0.30686114693600586</c:v>
                </c:pt>
                <c:pt idx="414">
                  <c:v>0.30088314790781945</c:v>
                </c:pt>
                <c:pt idx="415">
                  <c:v>0.29490326032684672</c:v>
                </c:pt>
                <c:pt idx="416">
                  <c:v>0.29766032301896433</c:v>
                </c:pt>
                <c:pt idx="417">
                  <c:v>0.29645559437694291</c:v>
                </c:pt>
                <c:pt idx="418">
                  <c:v>0.31131564764726083</c:v>
                </c:pt>
                <c:pt idx="419">
                  <c:v>0.31219841004240434</c:v>
                </c:pt>
                <c:pt idx="420">
                  <c:v>0.31073088731246318</c:v>
                </c:pt>
                <c:pt idx="421">
                  <c:v>0.30538191029932116</c:v>
                </c:pt>
                <c:pt idx="422">
                  <c:v>0.31036687969495469</c:v>
                </c:pt>
                <c:pt idx="423">
                  <c:v>0.32316978417659581</c:v>
                </c:pt>
                <c:pt idx="424">
                  <c:v>0.33518737736221543</c:v>
                </c:pt>
                <c:pt idx="425">
                  <c:v>0.3353788045182961</c:v>
                </c:pt>
                <c:pt idx="426">
                  <c:v>0.34516766250709618</c:v>
                </c:pt>
                <c:pt idx="427">
                  <c:v>0.33450396599541549</c:v>
                </c:pt>
                <c:pt idx="428">
                  <c:v>0.33528809113830615</c:v>
                </c:pt>
                <c:pt idx="429">
                  <c:v>0.32720666842078178</c:v>
                </c:pt>
                <c:pt idx="430">
                  <c:v>0.32171092215571973</c:v>
                </c:pt>
                <c:pt idx="431">
                  <c:v>0.32182868402248038</c:v>
                </c:pt>
                <c:pt idx="432">
                  <c:v>0.33790082682309791</c:v>
                </c:pt>
                <c:pt idx="433">
                  <c:v>0.33857987176967708</c:v>
                </c:pt>
                <c:pt idx="434">
                  <c:v>0.3478817639777872</c:v>
                </c:pt>
                <c:pt idx="435">
                  <c:v>0.35868228112615796</c:v>
                </c:pt>
                <c:pt idx="436">
                  <c:v>0.3541794949241216</c:v>
                </c:pt>
                <c:pt idx="437">
                  <c:v>0.3550200862770953</c:v>
                </c:pt>
                <c:pt idx="438">
                  <c:v>0.35439248586389954</c:v>
                </c:pt>
                <c:pt idx="439">
                  <c:v>0.34130946994813371</c:v>
                </c:pt>
                <c:pt idx="440">
                  <c:v>0.3413071404475338</c:v>
                </c:pt>
                <c:pt idx="441">
                  <c:v>0.34304975727824416</c:v>
                </c:pt>
                <c:pt idx="442">
                  <c:v>0.34093612492346681</c:v>
                </c:pt>
                <c:pt idx="443">
                  <c:v>0.33236770660162196</c:v>
                </c:pt>
                <c:pt idx="444">
                  <c:v>0.33186539564323581</c:v>
                </c:pt>
                <c:pt idx="445">
                  <c:v>0.30678984046337315</c:v>
                </c:pt>
                <c:pt idx="446">
                  <c:v>0.31658769563130906</c:v>
                </c:pt>
                <c:pt idx="447">
                  <c:v>0.32229658916871534</c:v>
                </c:pt>
                <c:pt idx="448">
                  <c:v>0.31298204625257642</c:v>
                </c:pt>
                <c:pt idx="449">
                  <c:v>0.31983988466490682</c:v>
                </c:pt>
                <c:pt idx="450">
                  <c:v>0.31949981399772809</c:v>
                </c:pt>
                <c:pt idx="451">
                  <c:v>0.34484504245254138</c:v>
                </c:pt>
                <c:pt idx="452">
                  <c:v>0.33641232353097267</c:v>
                </c:pt>
                <c:pt idx="453">
                  <c:v>0.33012351736781959</c:v>
                </c:pt>
                <c:pt idx="454">
                  <c:v>0.33572472375585533</c:v>
                </c:pt>
                <c:pt idx="455">
                  <c:v>0.36216467674783925</c:v>
                </c:pt>
                <c:pt idx="456">
                  <c:v>0.35125568398983054</c:v>
                </c:pt>
                <c:pt idx="457">
                  <c:v>0.36071785197453743</c:v>
                </c:pt>
                <c:pt idx="458">
                  <c:v>0.36193575875802064</c:v>
                </c:pt>
                <c:pt idx="459">
                  <c:v>0.36823666251997761</c:v>
                </c:pt>
                <c:pt idx="460">
                  <c:v>0.36189933396749441</c:v>
                </c:pt>
                <c:pt idx="461">
                  <c:v>0.36216579098936141</c:v>
                </c:pt>
                <c:pt idx="462">
                  <c:v>0.34697966078599701</c:v>
                </c:pt>
                <c:pt idx="463">
                  <c:v>0.36595846404344423</c:v>
                </c:pt>
                <c:pt idx="464">
                  <c:v>0.35788177966543661</c:v>
                </c:pt>
                <c:pt idx="465">
                  <c:v>0.34310406019079953</c:v>
                </c:pt>
                <c:pt idx="466">
                  <c:v>0.34537229007579251</c:v>
                </c:pt>
                <c:pt idx="467">
                  <c:v>0.33622085346502523</c:v>
                </c:pt>
                <c:pt idx="468">
                  <c:v>0.33585994333746633</c:v>
                </c:pt>
                <c:pt idx="469">
                  <c:v>0.34979234914534701</c:v>
                </c:pt>
                <c:pt idx="470">
                  <c:v>0.35767381300694445</c:v>
                </c:pt>
                <c:pt idx="471">
                  <c:v>0.35984807122918044</c:v>
                </c:pt>
                <c:pt idx="472">
                  <c:v>0.36437135087002448</c:v>
                </c:pt>
                <c:pt idx="473">
                  <c:v>0.38170486380073132</c:v>
                </c:pt>
                <c:pt idx="474">
                  <c:v>0.39695526291759614</c:v>
                </c:pt>
                <c:pt idx="475">
                  <c:v>0.39325460739272156</c:v>
                </c:pt>
                <c:pt idx="476">
                  <c:v>0.38259772100771777</c:v>
                </c:pt>
                <c:pt idx="477">
                  <c:v>0.37941773349022989</c:v>
                </c:pt>
                <c:pt idx="478">
                  <c:v>0.38391874248771507</c:v>
                </c:pt>
                <c:pt idx="479">
                  <c:v>0.3781853333761967</c:v>
                </c:pt>
                <c:pt idx="480">
                  <c:v>0.38547504451930703</c:v>
                </c:pt>
                <c:pt idx="481">
                  <c:v>0.36294888265989106</c:v>
                </c:pt>
                <c:pt idx="482">
                  <c:v>0.36175637301178154</c:v>
                </c:pt>
                <c:pt idx="483">
                  <c:v>0.36500867090938283</c:v>
                </c:pt>
                <c:pt idx="484">
                  <c:v>0.35234774931326912</c:v>
                </c:pt>
                <c:pt idx="485">
                  <c:v>0.32682372610377741</c:v>
                </c:pt>
                <c:pt idx="486">
                  <c:v>0.3362578220139833</c:v>
                </c:pt>
                <c:pt idx="487">
                  <c:v>0.33194457816852635</c:v>
                </c:pt>
                <c:pt idx="488">
                  <c:v>0.32869766245520221</c:v>
                </c:pt>
                <c:pt idx="489">
                  <c:v>0.31964672350046314</c:v>
                </c:pt>
                <c:pt idx="490">
                  <c:v>0.32679018447822855</c:v>
                </c:pt>
                <c:pt idx="491">
                  <c:v>0.33168500941810852</c:v>
                </c:pt>
                <c:pt idx="492">
                  <c:v>0.32627188835707166</c:v>
                </c:pt>
                <c:pt idx="493">
                  <c:v>0.30106943477708015</c:v>
                </c:pt>
                <c:pt idx="494">
                  <c:v>0.3044720792850264</c:v>
                </c:pt>
                <c:pt idx="495">
                  <c:v>0.31090486294279135</c:v>
                </c:pt>
                <c:pt idx="496">
                  <c:v>0.31857068246100007</c:v>
                </c:pt>
                <c:pt idx="497">
                  <c:v>0.3171871007332322</c:v>
                </c:pt>
                <c:pt idx="498">
                  <c:v>0.3163440374651722</c:v>
                </c:pt>
                <c:pt idx="499">
                  <c:v>0.29616061650389369</c:v>
                </c:pt>
                <c:pt idx="500">
                  <c:v>0.29087168057752499</c:v>
                </c:pt>
                <c:pt idx="501">
                  <c:v>0.30204509294151638</c:v>
                </c:pt>
                <c:pt idx="502">
                  <c:v>0.30241224746143575</c:v>
                </c:pt>
                <c:pt idx="503">
                  <c:v>0.28943392132468709</c:v>
                </c:pt>
                <c:pt idx="504">
                  <c:v>0.2761912880122574</c:v>
                </c:pt>
                <c:pt idx="505">
                  <c:v>0.29124795740059056</c:v>
                </c:pt>
                <c:pt idx="506">
                  <c:v>0.29495584138188241</c:v>
                </c:pt>
                <c:pt idx="507">
                  <c:v>0.29047671690629395</c:v>
                </c:pt>
                <c:pt idx="508">
                  <c:v>0.2904767169062939</c:v>
                </c:pt>
                <c:pt idx="509">
                  <c:v>0.28752533526651547</c:v>
                </c:pt>
                <c:pt idx="510">
                  <c:v>0.29667444465976173</c:v>
                </c:pt>
                <c:pt idx="511">
                  <c:v>0.29248247298790386</c:v>
                </c:pt>
                <c:pt idx="512">
                  <c:v>0.29818841949740188</c:v>
                </c:pt>
                <c:pt idx="513">
                  <c:v>0.29627248819581148</c:v>
                </c:pt>
                <c:pt idx="514">
                  <c:v>0.30377548680446215</c:v>
                </c:pt>
                <c:pt idx="515">
                  <c:v>0.3064652626460635</c:v>
                </c:pt>
                <c:pt idx="516">
                  <c:v>0.30113964810071442</c:v>
                </c:pt>
                <c:pt idx="517">
                  <c:v>0.30850832191123323</c:v>
                </c:pt>
                <c:pt idx="518">
                  <c:v>0.32753545932947176</c:v>
                </c:pt>
                <c:pt idx="519">
                  <c:v>0.33604157802696549</c:v>
                </c:pt>
                <c:pt idx="520">
                  <c:v>0.33891239670570705</c:v>
                </c:pt>
                <c:pt idx="521">
                  <c:v>0.33358512306174087</c:v>
                </c:pt>
                <c:pt idx="522">
                  <c:v>0.34804155298434802</c:v>
                </c:pt>
                <c:pt idx="523">
                  <c:v>0.35318297461584269</c:v>
                </c:pt>
                <c:pt idx="524">
                  <c:v>0.36411204427304261</c:v>
                </c:pt>
                <c:pt idx="525">
                  <c:v>0.35756091237343746</c:v>
                </c:pt>
                <c:pt idx="526">
                  <c:v>0.35194195465124084</c:v>
                </c:pt>
                <c:pt idx="527">
                  <c:v>0.35062382560540012</c:v>
                </c:pt>
                <c:pt idx="528">
                  <c:v>0.351361674000988</c:v>
                </c:pt>
                <c:pt idx="529">
                  <c:v>0.35297206896032352</c:v>
                </c:pt>
                <c:pt idx="530">
                  <c:v>0.34666876120338297</c:v>
                </c:pt>
                <c:pt idx="531">
                  <c:v>0.33812927561007428</c:v>
                </c:pt>
                <c:pt idx="532">
                  <c:v>0.3261282231710404</c:v>
                </c:pt>
                <c:pt idx="533">
                  <c:v>0.32880942182111611</c:v>
                </c:pt>
                <c:pt idx="534">
                  <c:v>0.33794733886767375</c:v>
                </c:pt>
                <c:pt idx="535">
                  <c:v>0.32433770286656494</c:v>
                </c:pt>
                <c:pt idx="536">
                  <c:v>0.31736981205909742</c:v>
                </c:pt>
                <c:pt idx="537">
                  <c:v>0.32320332414321146</c:v>
                </c:pt>
                <c:pt idx="538">
                  <c:v>0.32268643006943049</c:v>
                </c:pt>
                <c:pt idx="539">
                  <c:v>0.32229664832033789</c:v>
                </c:pt>
                <c:pt idx="540">
                  <c:v>0.32545389314736833</c:v>
                </c:pt>
                <c:pt idx="541">
                  <c:v>0.33134773007877999</c:v>
                </c:pt>
                <c:pt idx="542">
                  <c:v>0.3266910484165253</c:v>
                </c:pt>
                <c:pt idx="543">
                  <c:v>0.32692055307291173</c:v>
                </c:pt>
                <c:pt idx="544">
                  <c:v>0.31571272593660843</c:v>
                </c:pt>
                <c:pt idx="545">
                  <c:v>0.30636173450252413</c:v>
                </c:pt>
                <c:pt idx="546">
                  <c:v>0.30649798892630081</c:v>
                </c:pt>
                <c:pt idx="547">
                  <c:v>0.30399299396091706</c:v>
                </c:pt>
                <c:pt idx="548">
                  <c:v>0.30556957826937992</c:v>
                </c:pt>
                <c:pt idx="549">
                  <c:v>0.30428793175832813</c:v>
                </c:pt>
                <c:pt idx="550">
                  <c:v>0.2970174805212959</c:v>
                </c:pt>
                <c:pt idx="551">
                  <c:v>0.30507238451108021</c:v>
                </c:pt>
                <c:pt idx="552">
                  <c:v>0.294823745196862</c:v>
                </c:pt>
                <c:pt idx="553">
                  <c:v>0.28657364391596835</c:v>
                </c:pt>
                <c:pt idx="554">
                  <c:v>0.27771743145511019</c:v>
                </c:pt>
                <c:pt idx="555">
                  <c:v>0.27792259404086822</c:v>
                </c:pt>
                <c:pt idx="556">
                  <c:v>0.27836784687183436</c:v>
                </c:pt>
                <c:pt idx="557">
                  <c:v>0.2922605303166998</c:v>
                </c:pt>
                <c:pt idx="558">
                  <c:v>0.29331031721832673</c:v>
                </c:pt>
                <c:pt idx="559">
                  <c:v>0.29457397871008945</c:v>
                </c:pt>
                <c:pt idx="560">
                  <c:v>0.30248479728665056</c:v>
                </c:pt>
                <c:pt idx="561">
                  <c:v>0.30427832689175954</c:v>
                </c:pt>
                <c:pt idx="562">
                  <c:v>0.30549362976152722</c:v>
                </c:pt>
                <c:pt idx="563">
                  <c:v>0.29711334317170085</c:v>
                </c:pt>
                <c:pt idx="564">
                  <c:v>0.29204596985007331</c:v>
                </c:pt>
                <c:pt idx="565">
                  <c:v>0.2938999910488605</c:v>
                </c:pt>
                <c:pt idx="566">
                  <c:v>0.29653382996935457</c:v>
                </c:pt>
                <c:pt idx="567">
                  <c:v>0.28211481849789083</c:v>
                </c:pt>
                <c:pt idx="568">
                  <c:v>0.27456798827146561</c:v>
                </c:pt>
                <c:pt idx="569">
                  <c:v>0.27404234148837692</c:v>
                </c:pt>
                <c:pt idx="570">
                  <c:v>0.26192387292151875</c:v>
                </c:pt>
                <c:pt idx="571">
                  <c:v>0.25834550687101604</c:v>
                </c:pt>
                <c:pt idx="572">
                  <c:v>0.26501880773926706</c:v>
                </c:pt>
                <c:pt idx="573">
                  <c:v>0.26640275370659239</c:v>
                </c:pt>
                <c:pt idx="574">
                  <c:v>0.26747319711787398</c:v>
                </c:pt>
                <c:pt idx="575">
                  <c:v>0.27832448564029544</c:v>
                </c:pt>
                <c:pt idx="576">
                  <c:v>0.28626590805585145</c:v>
                </c:pt>
                <c:pt idx="577">
                  <c:v>0.28489454897785876</c:v>
                </c:pt>
                <c:pt idx="578">
                  <c:v>0.27018133919289633</c:v>
                </c:pt>
                <c:pt idx="579">
                  <c:v>0.26351280417914053</c:v>
                </c:pt>
                <c:pt idx="580">
                  <c:v>0.26525549272254395</c:v>
                </c:pt>
                <c:pt idx="581">
                  <c:v>0.25899610732045208</c:v>
                </c:pt>
                <c:pt idx="582">
                  <c:v>0.25457180908180538</c:v>
                </c:pt>
                <c:pt idx="583">
                  <c:v>0.24995118261773291</c:v>
                </c:pt>
                <c:pt idx="584">
                  <c:v>0.24693532501478352</c:v>
                </c:pt>
                <c:pt idx="585">
                  <c:v>0.24833771579330019</c:v>
                </c:pt>
                <c:pt idx="586">
                  <c:v>0.25009859572008153</c:v>
                </c:pt>
                <c:pt idx="587">
                  <c:v>0.23743376229396887</c:v>
                </c:pt>
                <c:pt idx="588">
                  <c:v>0.23522867106157858</c:v>
                </c:pt>
                <c:pt idx="589">
                  <c:v>0.23140023261017234</c:v>
                </c:pt>
                <c:pt idx="590">
                  <c:v>0.22468723298222237</c:v>
                </c:pt>
                <c:pt idx="591">
                  <c:v>0.23662963492845246</c:v>
                </c:pt>
                <c:pt idx="592">
                  <c:v>0.2371416796534937</c:v>
                </c:pt>
                <c:pt idx="593">
                  <c:v>0.25392675512017249</c:v>
                </c:pt>
                <c:pt idx="594">
                  <c:v>0.25428735534538377</c:v>
                </c:pt>
                <c:pt idx="595">
                  <c:v>0.27042097619491567</c:v>
                </c:pt>
                <c:pt idx="596">
                  <c:v>0.2669846877071485</c:v>
                </c:pt>
                <c:pt idx="597">
                  <c:v>0.26542439867172973</c:v>
                </c:pt>
                <c:pt idx="598">
                  <c:v>0.26580478966628523</c:v>
                </c:pt>
                <c:pt idx="599">
                  <c:v>0.27911555293180734</c:v>
                </c:pt>
                <c:pt idx="600">
                  <c:v>0.29677524888467488</c:v>
                </c:pt>
                <c:pt idx="601">
                  <c:v>0.29412155367643594</c:v>
                </c:pt>
                <c:pt idx="602">
                  <c:v>0.31549149580920127</c:v>
                </c:pt>
                <c:pt idx="603">
                  <c:v>0.35465468945540329</c:v>
                </c:pt>
                <c:pt idx="604">
                  <c:v>0.39493893633904087</c:v>
                </c:pt>
                <c:pt idx="605">
                  <c:v>0.42014724874322051</c:v>
                </c:pt>
                <c:pt idx="606">
                  <c:v>0.42128556983212456</c:v>
                </c:pt>
                <c:pt idx="607">
                  <c:v>0.45559765840171756</c:v>
                </c:pt>
                <c:pt idx="608">
                  <c:v>0.47261498918673661</c:v>
                </c:pt>
                <c:pt idx="609">
                  <c:v>0.49714033023296161</c:v>
                </c:pt>
                <c:pt idx="610">
                  <c:v>0.51383466806677036</c:v>
                </c:pt>
                <c:pt idx="611">
                  <c:v>0.52985859412932801</c:v>
                </c:pt>
                <c:pt idx="612">
                  <c:v>0.54825236534009736</c:v>
                </c:pt>
                <c:pt idx="613">
                  <c:v>0.5503892144778969</c:v>
                </c:pt>
                <c:pt idx="614">
                  <c:v>0.54779621038680892</c:v>
                </c:pt>
                <c:pt idx="615">
                  <c:v>0.56338340924438923</c:v>
                </c:pt>
                <c:pt idx="616">
                  <c:v>0.54859208459192055</c:v>
                </c:pt>
                <c:pt idx="617">
                  <c:v>0.54142763434985297</c:v>
                </c:pt>
                <c:pt idx="618">
                  <c:v>0.53151759531704312</c:v>
                </c:pt>
                <c:pt idx="619">
                  <c:v>0.51109299772526606</c:v>
                </c:pt>
                <c:pt idx="620">
                  <c:v>0.52008757200071898</c:v>
                </c:pt>
                <c:pt idx="621">
                  <c:v>0.5213097229604754</c:v>
                </c:pt>
                <c:pt idx="622">
                  <c:v>0.49552503300856432</c:v>
                </c:pt>
                <c:pt idx="623">
                  <c:v>0.49686104721957869</c:v>
                </c:pt>
                <c:pt idx="624">
                  <c:v>0.4904223296313765</c:v>
                </c:pt>
                <c:pt idx="625">
                  <c:v>0.43478630216903069</c:v>
                </c:pt>
                <c:pt idx="626">
                  <c:v>0.41990719435129398</c:v>
                </c:pt>
                <c:pt idx="627">
                  <c:v>0.40234328565804345</c:v>
                </c:pt>
                <c:pt idx="628">
                  <c:v>0.36109466886512542</c:v>
                </c:pt>
                <c:pt idx="629">
                  <c:v>0.2502542848559251</c:v>
                </c:pt>
                <c:pt idx="630">
                  <c:v>0.24134553303237002</c:v>
                </c:pt>
                <c:pt idx="631">
                  <c:v>0.17996989386698684</c:v>
                </c:pt>
                <c:pt idx="632">
                  <c:v>0.17087852936393166</c:v>
                </c:pt>
                <c:pt idx="633">
                  <c:v>0.1747373986077406</c:v>
                </c:pt>
                <c:pt idx="634">
                  <c:v>0.17761777629318282</c:v>
                </c:pt>
                <c:pt idx="635">
                  <c:v>0.17905333073733201</c:v>
                </c:pt>
                <c:pt idx="636">
                  <c:v>0.1689787862552084</c:v>
                </c:pt>
                <c:pt idx="637">
                  <c:v>0.1694513082652967</c:v>
                </c:pt>
                <c:pt idx="638">
                  <c:v>0.17541995590960582</c:v>
                </c:pt>
                <c:pt idx="639">
                  <c:v>0.18088581227474379</c:v>
                </c:pt>
                <c:pt idx="640">
                  <c:v>0.18088347077413308</c:v>
                </c:pt>
                <c:pt idx="641">
                  <c:v>0.18448812349123767</c:v>
                </c:pt>
                <c:pt idx="642">
                  <c:v>0.172484514867141</c:v>
                </c:pt>
                <c:pt idx="643">
                  <c:v>0.17433912311978644</c:v>
                </c:pt>
                <c:pt idx="644">
                  <c:v>0.18026038930290933</c:v>
                </c:pt>
                <c:pt idx="645">
                  <c:v>0.17729075189757981</c:v>
                </c:pt>
                <c:pt idx="646">
                  <c:v>0.1709413742896039</c:v>
                </c:pt>
                <c:pt idx="647">
                  <c:v>0.18949963141373413</c:v>
                </c:pt>
                <c:pt idx="648">
                  <c:v>0.23513723966153791</c:v>
                </c:pt>
                <c:pt idx="649">
                  <c:v>0.26172718228695668</c:v>
                </c:pt>
                <c:pt idx="650">
                  <c:v>0.35476590518708206</c:v>
                </c:pt>
                <c:pt idx="651">
                  <c:v>0.40903717639368137</c:v>
                </c:pt>
                <c:pt idx="652">
                  <c:v>0.44437628196311441</c:v>
                </c:pt>
                <c:pt idx="653">
                  <c:v>0.48092496921297928</c:v>
                </c:pt>
                <c:pt idx="654">
                  <c:v>0.53957440662383682</c:v>
                </c:pt>
                <c:pt idx="655">
                  <c:v>0.54354064125381973</c:v>
                </c:pt>
                <c:pt idx="656">
                  <c:v>0.54444953263236373</c:v>
                </c:pt>
                <c:pt idx="657">
                  <c:v>0.54837599009184179</c:v>
                </c:pt>
                <c:pt idx="658">
                  <c:v>0.55413129525864591</c:v>
                </c:pt>
                <c:pt idx="659">
                  <c:v>0.55114811578115153</c:v>
                </c:pt>
                <c:pt idx="660">
                  <c:v>0.55759500226512249</c:v>
                </c:pt>
                <c:pt idx="661">
                  <c:v>0.5537560644017836</c:v>
                </c:pt>
                <c:pt idx="662">
                  <c:v>0.541816511387056</c:v>
                </c:pt>
                <c:pt idx="663">
                  <c:v>0.5409671951992201</c:v>
                </c:pt>
                <c:pt idx="664">
                  <c:v>0.53982389798545483</c:v>
                </c:pt>
                <c:pt idx="665">
                  <c:v>0.53243354635340079</c:v>
                </c:pt>
                <c:pt idx="666">
                  <c:v>0.51934474234093764</c:v>
                </c:pt>
                <c:pt idx="667">
                  <c:v>0.49849819749695368</c:v>
                </c:pt>
                <c:pt idx="668">
                  <c:v>0.4947489227218822</c:v>
                </c:pt>
                <c:pt idx="669">
                  <c:v>0.49884529636061348</c:v>
                </c:pt>
                <c:pt idx="670">
                  <c:v>0.48632675262797131</c:v>
                </c:pt>
                <c:pt idx="671">
                  <c:v>0.47536478562623879</c:v>
                </c:pt>
                <c:pt idx="672">
                  <c:v>0.45608629445470594</c:v>
                </c:pt>
                <c:pt idx="673">
                  <c:v>0.42695772084743305</c:v>
                </c:pt>
                <c:pt idx="674">
                  <c:v>0.37715823070891175</c:v>
                </c:pt>
                <c:pt idx="675">
                  <c:v>0.35581452312376782</c:v>
                </c:pt>
                <c:pt idx="676">
                  <c:v>0.31554611016143885</c:v>
                </c:pt>
                <c:pt idx="677">
                  <c:v>0.32065856658554254</c:v>
                </c:pt>
                <c:pt idx="678">
                  <c:v>0.3233379360508632</c:v>
                </c:pt>
                <c:pt idx="679">
                  <c:v>0.32481695586373605</c:v>
                </c:pt>
                <c:pt idx="680">
                  <c:v>0.31077554079674102</c:v>
                </c:pt>
                <c:pt idx="681">
                  <c:v>0.30462120522406455</c:v>
                </c:pt>
                <c:pt idx="682">
                  <c:v>0.30968080051193603</c:v>
                </c:pt>
                <c:pt idx="683">
                  <c:v>0.30865459827088504</c:v>
                </c:pt>
                <c:pt idx="684">
                  <c:v>0.28146023128568631</c:v>
                </c:pt>
                <c:pt idx="685">
                  <c:v>0.29873017263194385</c:v>
                </c:pt>
                <c:pt idx="686">
                  <c:v>0.31293418665061884</c:v>
                </c:pt>
                <c:pt idx="687">
                  <c:v>0.3144746013104795</c:v>
                </c:pt>
                <c:pt idx="688">
                  <c:v>0.30405623242780655</c:v>
                </c:pt>
                <c:pt idx="689">
                  <c:v>0.30459056837569792</c:v>
                </c:pt>
                <c:pt idx="690">
                  <c:v>0.29604600570307116</c:v>
                </c:pt>
                <c:pt idx="691">
                  <c:v>0.30193149607594161</c:v>
                </c:pt>
                <c:pt idx="692">
                  <c:v>0.29836614404190043</c:v>
                </c:pt>
                <c:pt idx="693">
                  <c:v>0.29783508820047039</c:v>
                </c:pt>
                <c:pt idx="694">
                  <c:v>0.32279180187351414</c:v>
                </c:pt>
                <c:pt idx="695">
                  <c:v>0.31587246588372647</c:v>
                </c:pt>
                <c:pt idx="696">
                  <c:v>0.31309004013925901</c:v>
                </c:pt>
                <c:pt idx="697">
                  <c:v>0.32432050446439531</c:v>
                </c:pt>
                <c:pt idx="698">
                  <c:v>0.32109688110012369</c:v>
                </c:pt>
                <c:pt idx="699">
                  <c:v>0.31413047734904764</c:v>
                </c:pt>
                <c:pt idx="700">
                  <c:v>0.3258553237489254</c:v>
                </c:pt>
                <c:pt idx="701">
                  <c:v>0.33783802292601212</c:v>
                </c:pt>
                <c:pt idx="702">
                  <c:v>0.3525183835356685</c:v>
                </c:pt>
                <c:pt idx="703">
                  <c:v>0.34758580055737748</c:v>
                </c:pt>
                <c:pt idx="704">
                  <c:v>0.34674142252922313</c:v>
                </c:pt>
                <c:pt idx="705">
                  <c:v>0.34842123047550239</c:v>
                </c:pt>
                <c:pt idx="706">
                  <c:v>0.34179703662089411</c:v>
                </c:pt>
                <c:pt idx="707">
                  <c:v>0.32870643423911372</c:v>
                </c:pt>
                <c:pt idx="708">
                  <c:v>0.32551010126386853</c:v>
                </c:pt>
                <c:pt idx="709">
                  <c:v>0.32021061517658594</c:v>
                </c:pt>
                <c:pt idx="710">
                  <c:v>0.32635459307414094</c:v>
                </c:pt>
                <c:pt idx="711">
                  <c:v>0.33254686596561867</c:v>
                </c:pt>
                <c:pt idx="712">
                  <c:v>0.32191814274313424</c:v>
                </c:pt>
                <c:pt idx="713">
                  <c:v>0.32270315803963129</c:v>
                </c:pt>
                <c:pt idx="714">
                  <c:v>0.31430162875489392</c:v>
                </c:pt>
                <c:pt idx="715">
                  <c:v>0.30432171944929293</c:v>
                </c:pt>
                <c:pt idx="716">
                  <c:v>0.30387791028036987</c:v>
                </c:pt>
                <c:pt idx="717">
                  <c:v>0.30383705098036018</c:v>
                </c:pt>
                <c:pt idx="718">
                  <c:v>0.30423806355459576</c:v>
                </c:pt>
                <c:pt idx="719">
                  <c:v>0.3101978676750628</c:v>
                </c:pt>
                <c:pt idx="720">
                  <c:v>0.31858632096857437</c:v>
                </c:pt>
                <c:pt idx="721">
                  <c:v>0.31884626725650178</c:v>
                </c:pt>
                <c:pt idx="722">
                  <c:v>0.32182586436376687</c:v>
                </c:pt>
                <c:pt idx="723">
                  <c:v>0.32150848305454943</c:v>
                </c:pt>
                <c:pt idx="724">
                  <c:v>0.30778557234807424</c:v>
                </c:pt>
                <c:pt idx="725">
                  <c:v>0.31100275765118518</c:v>
                </c:pt>
                <c:pt idx="726">
                  <c:v>0.30949462305925191</c:v>
                </c:pt>
                <c:pt idx="727">
                  <c:v>0.2941468450646138</c:v>
                </c:pt>
                <c:pt idx="728">
                  <c:v>0.29493812848323647</c:v>
                </c:pt>
                <c:pt idx="729">
                  <c:v>0.29205123939515337</c:v>
                </c:pt>
                <c:pt idx="730">
                  <c:v>0.26590026509038417</c:v>
                </c:pt>
                <c:pt idx="731">
                  <c:v>0.26592009296338609</c:v>
                </c:pt>
                <c:pt idx="732">
                  <c:v>0.25173204955278772</c:v>
                </c:pt>
                <c:pt idx="733">
                  <c:v>0.24836607651945242</c:v>
                </c:pt>
                <c:pt idx="734">
                  <c:v>0.24836614900020917</c:v>
                </c:pt>
                <c:pt idx="735">
                  <c:v>0.24120272917797045</c:v>
                </c:pt>
                <c:pt idx="736">
                  <c:v>0.24196425482715314</c:v>
                </c:pt>
                <c:pt idx="737">
                  <c:v>0.24348945184479906</c:v>
                </c:pt>
                <c:pt idx="738">
                  <c:v>0.24392197280154707</c:v>
                </c:pt>
                <c:pt idx="739">
                  <c:v>0.2761234501742007</c:v>
                </c:pt>
                <c:pt idx="740">
                  <c:v>0.27262848773276649</c:v>
                </c:pt>
                <c:pt idx="741">
                  <c:v>0.27233678307262893</c:v>
                </c:pt>
                <c:pt idx="742">
                  <c:v>0.27859600259961825</c:v>
                </c:pt>
                <c:pt idx="743">
                  <c:v>0.27826172528636062</c:v>
                </c:pt>
                <c:pt idx="744">
                  <c:v>0.27597559536659771</c:v>
                </c:pt>
                <c:pt idx="745">
                  <c:v>0.27752648411930175</c:v>
                </c:pt>
                <c:pt idx="746">
                  <c:v>0.27315687059688498</c:v>
                </c:pt>
                <c:pt idx="747">
                  <c:v>0.29402953173803548</c:v>
                </c:pt>
                <c:pt idx="748">
                  <c:v>0.2936798850791727</c:v>
                </c:pt>
                <c:pt idx="749">
                  <c:v>0.28313126921976811</c:v>
                </c:pt>
                <c:pt idx="750">
                  <c:v>0.27734468777563404</c:v>
                </c:pt>
                <c:pt idx="751">
                  <c:v>0.27489009224754668</c:v>
                </c:pt>
                <c:pt idx="752">
                  <c:v>0.28739760824533267</c:v>
                </c:pt>
                <c:pt idx="753">
                  <c:v>0.28902750443564612</c:v>
                </c:pt>
                <c:pt idx="754">
                  <c:v>0.29322246157332199</c:v>
                </c:pt>
                <c:pt idx="755">
                  <c:v>0.29160139867210028</c:v>
                </c:pt>
                <c:pt idx="756">
                  <c:v>0.29385482699104337</c:v>
                </c:pt>
                <c:pt idx="757">
                  <c:v>0.29245273430203689</c:v>
                </c:pt>
                <c:pt idx="758">
                  <c:v>0.28399032702698879</c:v>
                </c:pt>
                <c:pt idx="759">
                  <c:v>0.28320365486101967</c:v>
                </c:pt>
                <c:pt idx="760">
                  <c:v>0.28369184145714854</c:v>
                </c:pt>
                <c:pt idx="761">
                  <c:v>0.28200800091249623</c:v>
                </c:pt>
                <c:pt idx="762">
                  <c:v>0.28398002376315507</c:v>
                </c:pt>
                <c:pt idx="763">
                  <c:v>0.29192181984592858</c:v>
                </c:pt>
                <c:pt idx="764">
                  <c:v>0.29354782796335316</c:v>
                </c:pt>
                <c:pt idx="765">
                  <c:v>0.29349972947533698</c:v>
                </c:pt>
                <c:pt idx="766">
                  <c:v>0.2926516102700788</c:v>
                </c:pt>
                <c:pt idx="767">
                  <c:v>0.29231484257872614</c:v>
                </c:pt>
                <c:pt idx="768">
                  <c:v>0.28984175589626082</c:v>
                </c:pt>
                <c:pt idx="769">
                  <c:v>0.2795836368816571</c:v>
                </c:pt>
                <c:pt idx="770">
                  <c:v>0.27590149257659702</c:v>
                </c:pt>
                <c:pt idx="771">
                  <c:v>0.27442704536369134</c:v>
                </c:pt>
                <c:pt idx="772">
                  <c:v>0.26212700088783736</c:v>
                </c:pt>
                <c:pt idx="773">
                  <c:v>0.27206598772779328</c:v>
                </c:pt>
                <c:pt idx="774">
                  <c:v>0.27286563428425503</c:v>
                </c:pt>
                <c:pt idx="775">
                  <c:v>0.26546244212844033</c:v>
                </c:pt>
                <c:pt idx="776">
                  <c:v>0.2689942208198482</c:v>
                </c:pt>
                <c:pt idx="777">
                  <c:v>0.24733236067001874</c:v>
                </c:pt>
                <c:pt idx="778">
                  <c:v>0.2624351309014985</c:v>
                </c:pt>
                <c:pt idx="779">
                  <c:v>0.26198518727904041</c:v>
                </c:pt>
                <c:pt idx="780">
                  <c:v>0.25859292872311929</c:v>
                </c:pt>
                <c:pt idx="781">
                  <c:v>0.25754831286146979</c:v>
                </c:pt>
                <c:pt idx="782">
                  <c:v>0.26939512357808965</c:v>
                </c:pt>
                <c:pt idx="783">
                  <c:v>0.27347232830726642</c:v>
                </c:pt>
                <c:pt idx="784">
                  <c:v>0.27793976993921354</c:v>
                </c:pt>
                <c:pt idx="785">
                  <c:v>0.27808234710782687</c:v>
                </c:pt>
                <c:pt idx="786">
                  <c:v>0.27835388460935812</c:v>
                </c:pt>
                <c:pt idx="787">
                  <c:v>0.27123005266996014</c:v>
                </c:pt>
                <c:pt idx="788">
                  <c:v>0.29858793045927934</c:v>
                </c:pt>
                <c:pt idx="789">
                  <c:v>0.29887062385956908</c:v>
                </c:pt>
                <c:pt idx="790">
                  <c:v>0.3024094513910684</c:v>
                </c:pt>
                <c:pt idx="791">
                  <c:v>0.30258647874239081</c:v>
                </c:pt>
                <c:pt idx="792">
                  <c:v>0.30224131859025172</c:v>
                </c:pt>
                <c:pt idx="793">
                  <c:v>0.30145597225753179</c:v>
                </c:pt>
                <c:pt idx="794">
                  <c:v>0.29986027827632</c:v>
                </c:pt>
                <c:pt idx="795">
                  <c:v>0.29977934396181588</c:v>
                </c:pt>
                <c:pt idx="796">
                  <c:v>0.2982177777166633</c:v>
                </c:pt>
                <c:pt idx="797">
                  <c:v>0.29569650527032154</c:v>
                </c:pt>
                <c:pt idx="798">
                  <c:v>0.30122982066060627</c:v>
                </c:pt>
                <c:pt idx="799">
                  <c:v>0.29034758345090822</c:v>
                </c:pt>
                <c:pt idx="800">
                  <c:v>0.29122064051912194</c:v>
                </c:pt>
                <c:pt idx="801">
                  <c:v>0.27729318989797269</c:v>
                </c:pt>
                <c:pt idx="802">
                  <c:v>0.28125927467480538</c:v>
                </c:pt>
                <c:pt idx="803">
                  <c:v>0.27094425287136886</c:v>
                </c:pt>
                <c:pt idx="804">
                  <c:v>0.27290997217212171</c:v>
                </c:pt>
                <c:pt idx="805">
                  <c:v>0.30372575946902469</c:v>
                </c:pt>
                <c:pt idx="806">
                  <c:v>0.30207405115986435</c:v>
                </c:pt>
                <c:pt idx="807">
                  <c:v>0.31647621195767228</c:v>
                </c:pt>
                <c:pt idx="808">
                  <c:v>0.31271905566897928</c:v>
                </c:pt>
                <c:pt idx="809">
                  <c:v>0.30984037855624436</c:v>
                </c:pt>
                <c:pt idx="810">
                  <c:v>0.31133904767302906</c:v>
                </c:pt>
                <c:pt idx="811">
                  <c:v>0.31077333044288785</c:v>
                </c:pt>
                <c:pt idx="812">
                  <c:v>0.28839399283601291</c:v>
                </c:pt>
                <c:pt idx="813">
                  <c:v>0.28654381551918195</c:v>
                </c:pt>
                <c:pt idx="814">
                  <c:v>0.27785270845862808</c:v>
                </c:pt>
                <c:pt idx="815">
                  <c:v>0.27803489173225243</c:v>
                </c:pt>
                <c:pt idx="816">
                  <c:v>0.27597708001433435</c:v>
                </c:pt>
                <c:pt idx="817">
                  <c:v>0.27801921553762915</c:v>
                </c:pt>
                <c:pt idx="818">
                  <c:v>0.25096900643032721</c:v>
                </c:pt>
                <c:pt idx="819">
                  <c:v>0.24952747042691237</c:v>
                </c:pt>
                <c:pt idx="820">
                  <c:v>0.24308939251543002</c:v>
                </c:pt>
                <c:pt idx="821">
                  <c:v>0.26975957541297968</c:v>
                </c:pt>
                <c:pt idx="822">
                  <c:v>0.28336652376896482</c:v>
                </c:pt>
                <c:pt idx="823">
                  <c:v>0.2942741785070801</c:v>
                </c:pt>
                <c:pt idx="824">
                  <c:v>0.31097092836030021</c:v>
                </c:pt>
                <c:pt idx="825">
                  <c:v>0.31815418443457383</c:v>
                </c:pt>
                <c:pt idx="826">
                  <c:v>0.32060338169985325</c:v>
                </c:pt>
                <c:pt idx="827">
                  <c:v>0.32575046538094804</c:v>
                </c:pt>
                <c:pt idx="828">
                  <c:v>0.32079313393864478</c:v>
                </c:pt>
                <c:pt idx="829">
                  <c:v>0.32205484180092275</c:v>
                </c:pt>
                <c:pt idx="830">
                  <c:v>0.32261225333625337</c:v>
                </c:pt>
                <c:pt idx="831">
                  <c:v>0.33552039237929715</c:v>
                </c:pt>
                <c:pt idx="832">
                  <c:v>0.33327022425969222</c:v>
                </c:pt>
                <c:pt idx="833">
                  <c:v>0.34933691681268048</c:v>
                </c:pt>
                <c:pt idx="834">
                  <c:v>0.3459866084099964</c:v>
                </c:pt>
                <c:pt idx="835">
                  <c:v>0.32227726488386133</c:v>
                </c:pt>
                <c:pt idx="836">
                  <c:v>0.32949617949187832</c:v>
                </c:pt>
                <c:pt idx="837">
                  <c:v>0.3178649197595495</c:v>
                </c:pt>
                <c:pt idx="838">
                  <c:v>0.30952934644170649</c:v>
                </c:pt>
                <c:pt idx="839">
                  <c:v>0.31142454963410687</c:v>
                </c:pt>
                <c:pt idx="840">
                  <c:v>0.30956584817469768</c:v>
                </c:pt>
                <c:pt idx="841">
                  <c:v>0.30872125511135895</c:v>
                </c:pt>
                <c:pt idx="842">
                  <c:v>0.31847737691719669</c:v>
                </c:pt>
                <c:pt idx="843">
                  <c:v>0.31987881906724486</c:v>
                </c:pt>
                <c:pt idx="844">
                  <c:v>0.31974011769267496</c:v>
                </c:pt>
                <c:pt idx="845">
                  <c:v>0.32156492479332588</c:v>
                </c:pt>
                <c:pt idx="846">
                  <c:v>0.32921174889302207</c:v>
                </c:pt>
                <c:pt idx="847">
                  <c:v>0.34026259539343345</c:v>
                </c:pt>
                <c:pt idx="848">
                  <c:v>0.34045225487355457</c:v>
                </c:pt>
                <c:pt idx="849">
                  <c:v>0.34467610547077465</c:v>
                </c:pt>
                <c:pt idx="850">
                  <c:v>0.34458085928201987</c:v>
                </c:pt>
                <c:pt idx="851">
                  <c:v>0.32227545292020671</c:v>
                </c:pt>
                <c:pt idx="852">
                  <c:v>0.31340260037294165</c:v>
                </c:pt>
                <c:pt idx="853">
                  <c:v>0.29533344353656354</c:v>
                </c:pt>
                <c:pt idx="854">
                  <c:v>0.28440307839082124</c:v>
                </c:pt>
                <c:pt idx="855">
                  <c:v>0.27716429430293504</c:v>
                </c:pt>
                <c:pt idx="856">
                  <c:v>0.29341902080330834</c:v>
                </c:pt>
                <c:pt idx="857">
                  <c:v>0.29145726812054112</c:v>
                </c:pt>
                <c:pt idx="858">
                  <c:v>0.29215251428705657</c:v>
                </c:pt>
                <c:pt idx="859">
                  <c:v>0.30085637989753838</c:v>
                </c:pt>
                <c:pt idx="860">
                  <c:v>0.30245586048391931</c:v>
                </c:pt>
                <c:pt idx="861">
                  <c:v>0.28438825515846161</c:v>
                </c:pt>
                <c:pt idx="862">
                  <c:v>0.28609451651233192</c:v>
                </c:pt>
                <c:pt idx="863">
                  <c:v>0.26434342303228175</c:v>
                </c:pt>
                <c:pt idx="864">
                  <c:v>0.28014695680266233</c:v>
                </c:pt>
                <c:pt idx="865">
                  <c:v>0.28077852087168487</c:v>
                </c:pt>
                <c:pt idx="866">
                  <c:v>0.27153144630544623</c:v>
                </c:pt>
                <c:pt idx="867">
                  <c:v>0.27613389356650525</c:v>
                </c:pt>
                <c:pt idx="868">
                  <c:v>0.2918424941041764</c:v>
                </c:pt>
                <c:pt idx="869">
                  <c:v>0.29130808690652354</c:v>
                </c:pt>
                <c:pt idx="870">
                  <c:v>0.29130975082454175</c:v>
                </c:pt>
                <c:pt idx="871">
                  <c:v>0.29123462436509479</c:v>
                </c:pt>
                <c:pt idx="872">
                  <c:v>0.31308149132440499</c:v>
                </c:pt>
                <c:pt idx="873">
                  <c:v>0.31707827993864585</c:v>
                </c:pt>
                <c:pt idx="874">
                  <c:v>0.32024872534994586</c:v>
                </c:pt>
                <c:pt idx="875">
                  <c:v>0.31883164735477199</c:v>
                </c:pt>
                <c:pt idx="876">
                  <c:v>0.31870618897831299</c:v>
                </c:pt>
                <c:pt idx="877">
                  <c:v>0.3058401252360875</c:v>
                </c:pt>
                <c:pt idx="878">
                  <c:v>0.30926874755929579</c:v>
                </c:pt>
                <c:pt idx="879">
                  <c:v>0.30335628796268971</c:v>
                </c:pt>
                <c:pt idx="880">
                  <c:v>0.30600676413148215</c:v>
                </c:pt>
                <c:pt idx="881">
                  <c:v>0.31049884144572193</c:v>
                </c:pt>
                <c:pt idx="882">
                  <c:v>0.31009687211741011</c:v>
                </c:pt>
                <c:pt idx="883">
                  <c:v>0.31033656843792007</c:v>
                </c:pt>
                <c:pt idx="884">
                  <c:v>0.30385276530598782</c:v>
                </c:pt>
                <c:pt idx="885">
                  <c:v>0.30649051082384376</c:v>
                </c:pt>
                <c:pt idx="886">
                  <c:v>0.31213382491681235</c:v>
                </c:pt>
                <c:pt idx="887">
                  <c:v>0.3179696808637546</c:v>
                </c:pt>
                <c:pt idx="888">
                  <c:v>0.31817870918289815</c:v>
                </c:pt>
                <c:pt idx="889">
                  <c:v>0.31521577387173255</c:v>
                </c:pt>
                <c:pt idx="890">
                  <c:v>0.32226143547545144</c:v>
                </c:pt>
                <c:pt idx="891">
                  <c:v>0.34894789200095661</c:v>
                </c:pt>
                <c:pt idx="892">
                  <c:v>0.3493485612469801</c:v>
                </c:pt>
                <c:pt idx="893">
                  <c:v>0.34912556675123829</c:v>
                </c:pt>
                <c:pt idx="894">
                  <c:v>0.34060658485553363</c:v>
                </c:pt>
                <c:pt idx="895">
                  <c:v>0.3417400270547658</c:v>
                </c:pt>
                <c:pt idx="896">
                  <c:v>0.34389980392747493</c:v>
                </c:pt>
                <c:pt idx="897">
                  <c:v>0.34480109169530665</c:v>
                </c:pt>
                <c:pt idx="898">
                  <c:v>0.33404758829661735</c:v>
                </c:pt>
                <c:pt idx="899">
                  <c:v>0.33338546151106452</c:v>
                </c:pt>
                <c:pt idx="900">
                  <c:v>0.3395621688940117</c:v>
                </c:pt>
                <c:pt idx="901">
                  <c:v>0.33988721777717112</c:v>
                </c:pt>
                <c:pt idx="902">
                  <c:v>0.31520895207440763</c:v>
                </c:pt>
                <c:pt idx="903">
                  <c:v>0.30449639525507544</c:v>
                </c:pt>
                <c:pt idx="904">
                  <c:v>0.29785312932667884</c:v>
                </c:pt>
                <c:pt idx="905">
                  <c:v>0.32055798858772522</c:v>
                </c:pt>
                <c:pt idx="906">
                  <c:v>0.3201773739315526</c:v>
                </c:pt>
                <c:pt idx="907">
                  <c:v>0.32970149165897256</c:v>
                </c:pt>
                <c:pt idx="908">
                  <c:v>0.32585477264469603</c:v>
                </c:pt>
                <c:pt idx="909">
                  <c:v>0.32868928148585752</c:v>
                </c:pt>
                <c:pt idx="910">
                  <c:v>0.33820860690066229</c:v>
                </c:pt>
                <c:pt idx="911">
                  <c:v>0.33429699974375987</c:v>
                </c:pt>
                <c:pt idx="912">
                  <c:v>0.3452362593296045</c:v>
                </c:pt>
                <c:pt idx="913">
                  <c:v>0.34663950391364384</c:v>
                </c:pt>
                <c:pt idx="914">
                  <c:v>0.34544074324526691</c:v>
                </c:pt>
                <c:pt idx="915">
                  <c:v>0.33656265068452396</c:v>
                </c:pt>
                <c:pt idx="916">
                  <c:v>0.32237639112609195</c:v>
                </c:pt>
                <c:pt idx="917">
                  <c:v>0.31968529337824236</c:v>
                </c:pt>
                <c:pt idx="918">
                  <c:v>0.34956112366284819</c:v>
                </c:pt>
                <c:pt idx="919">
                  <c:v>0.34279105139618382</c:v>
                </c:pt>
                <c:pt idx="920">
                  <c:v>0.33541018730710542</c:v>
                </c:pt>
                <c:pt idx="921">
                  <c:v>0.30977295524135084</c:v>
                </c:pt>
                <c:pt idx="922">
                  <c:v>0.30987020783454056</c:v>
                </c:pt>
                <c:pt idx="923">
                  <c:v>0.30936013702691045</c:v>
                </c:pt>
                <c:pt idx="924">
                  <c:v>0.30941699128348304</c:v>
                </c:pt>
                <c:pt idx="925">
                  <c:v>0.30847421732098801</c:v>
                </c:pt>
                <c:pt idx="926">
                  <c:v>0.2992565477669939</c:v>
                </c:pt>
                <c:pt idx="927">
                  <c:v>0.2950345402061551</c:v>
                </c:pt>
                <c:pt idx="928">
                  <c:v>0.2961041790787437</c:v>
                </c:pt>
                <c:pt idx="929">
                  <c:v>0.29630632611043384</c:v>
                </c:pt>
                <c:pt idx="930">
                  <c:v>0.29234997897148862</c:v>
                </c:pt>
                <c:pt idx="931">
                  <c:v>0.29519174638012635</c:v>
                </c:pt>
                <c:pt idx="932">
                  <c:v>0.3157040894186865</c:v>
                </c:pt>
                <c:pt idx="933">
                  <c:v>0.31574110100769581</c:v>
                </c:pt>
                <c:pt idx="934">
                  <c:v>0.32665807276806663</c:v>
                </c:pt>
                <c:pt idx="935">
                  <c:v>0.30814750880032421</c:v>
                </c:pt>
                <c:pt idx="936">
                  <c:v>0.30116526810345079</c:v>
                </c:pt>
                <c:pt idx="937">
                  <c:v>0.29420704921372864</c:v>
                </c:pt>
                <c:pt idx="938">
                  <c:v>0.29434925401786066</c:v>
                </c:pt>
                <c:pt idx="939">
                  <c:v>0.29699672702012481</c:v>
                </c:pt>
                <c:pt idx="940">
                  <c:v>0.29650405260477464</c:v>
                </c:pt>
                <c:pt idx="941">
                  <c:v>0.29578034284365823</c:v>
                </c:pt>
                <c:pt idx="942">
                  <c:v>0.28519643717098186</c:v>
                </c:pt>
                <c:pt idx="943">
                  <c:v>0.29088213025088744</c:v>
                </c:pt>
                <c:pt idx="944">
                  <c:v>0.29335303045180883</c:v>
                </c:pt>
                <c:pt idx="945">
                  <c:v>0.28859355865010877</c:v>
                </c:pt>
                <c:pt idx="946">
                  <c:v>0.28250963993883804</c:v>
                </c:pt>
                <c:pt idx="947">
                  <c:v>0.29692863161541672</c:v>
                </c:pt>
                <c:pt idx="948">
                  <c:v>0.28426566126579406</c:v>
                </c:pt>
                <c:pt idx="949">
                  <c:v>0.28650075073084247</c:v>
                </c:pt>
                <c:pt idx="950">
                  <c:v>0.28730051645968874</c:v>
                </c:pt>
                <c:pt idx="951">
                  <c:v>0.28765897226828097</c:v>
                </c:pt>
                <c:pt idx="952">
                  <c:v>0.29394352766207993</c:v>
                </c:pt>
                <c:pt idx="953">
                  <c:v>0.30000947166741671</c:v>
                </c:pt>
                <c:pt idx="954">
                  <c:v>0.30170649233142743</c:v>
                </c:pt>
                <c:pt idx="955">
                  <c:v>0.29937478995140998</c:v>
                </c:pt>
                <c:pt idx="956">
                  <c:v>0.29704443742355596</c:v>
                </c:pt>
                <c:pt idx="957">
                  <c:v>0.2925701844424865</c:v>
                </c:pt>
                <c:pt idx="958">
                  <c:v>0.29595929408405125</c:v>
                </c:pt>
                <c:pt idx="959">
                  <c:v>0.29944721144291847</c:v>
                </c:pt>
                <c:pt idx="960">
                  <c:v>0.29833414808700398</c:v>
                </c:pt>
                <c:pt idx="961">
                  <c:v>0.29751260070287383</c:v>
                </c:pt>
                <c:pt idx="962">
                  <c:v>0.28367803334074998</c:v>
                </c:pt>
                <c:pt idx="963">
                  <c:v>0.28520877164405006</c:v>
                </c:pt>
                <c:pt idx="964">
                  <c:v>0.27409026798187142</c:v>
                </c:pt>
                <c:pt idx="965">
                  <c:v>0.2700255882398015</c:v>
                </c:pt>
                <c:pt idx="966">
                  <c:v>0.27035858953548658</c:v>
                </c:pt>
                <c:pt idx="967">
                  <c:v>0.26187786022891196</c:v>
                </c:pt>
                <c:pt idx="968">
                  <c:v>0.26851233389912382</c:v>
                </c:pt>
                <c:pt idx="969">
                  <c:v>0.25953693322777099</c:v>
                </c:pt>
                <c:pt idx="970">
                  <c:v>0.27545318418792231</c:v>
                </c:pt>
                <c:pt idx="971">
                  <c:v>0.27674341904807837</c:v>
                </c:pt>
                <c:pt idx="972">
                  <c:v>0.27632275547066953</c:v>
                </c:pt>
                <c:pt idx="973">
                  <c:v>0.27655806491810481</c:v>
                </c:pt>
                <c:pt idx="974">
                  <c:v>0.27447284599803151</c:v>
                </c:pt>
                <c:pt idx="975">
                  <c:v>0.27446193288560328</c:v>
                </c:pt>
                <c:pt idx="976">
                  <c:v>0.28579670197079066</c:v>
                </c:pt>
                <c:pt idx="977">
                  <c:v>0.26728703883816918</c:v>
                </c:pt>
                <c:pt idx="978">
                  <c:v>0.25461888798681093</c:v>
                </c:pt>
                <c:pt idx="979">
                  <c:v>0.24754870951664693</c:v>
                </c:pt>
                <c:pt idx="980">
                  <c:v>0.25560499921829838</c:v>
                </c:pt>
                <c:pt idx="981">
                  <c:v>0.25281301695790148</c:v>
                </c:pt>
                <c:pt idx="982">
                  <c:v>0.25359052056628256</c:v>
                </c:pt>
                <c:pt idx="983">
                  <c:v>0.26574558753228694</c:v>
                </c:pt>
                <c:pt idx="984">
                  <c:v>0.26032316311960702</c:v>
                </c:pt>
                <c:pt idx="985">
                  <c:v>0.26945992471787189</c:v>
                </c:pt>
                <c:pt idx="986">
                  <c:v>0.28146865035870788</c:v>
                </c:pt>
                <c:pt idx="987">
                  <c:v>0.28487936749280834</c:v>
                </c:pt>
                <c:pt idx="988">
                  <c:v>0.31373617134328458</c:v>
                </c:pt>
                <c:pt idx="989">
                  <c:v>0.31604624306359885</c:v>
                </c:pt>
                <c:pt idx="990">
                  <c:v>0.31885066417232172</c:v>
                </c:pt>
                <c:pt idx="991">
                  <c:v>0.31863608182394071</c:v>
                </c:pt>
                <c:pt idx="992">
                  <c:v>0.31677664114568388</c:v>
                </c:pt>
                <c:pt idx="993">
                  <c:v>0.32273772597860018</c:v>
                </c:pt>
                <c:pt idx="994">
                  <c:v>0.32757914044595471</c:v>
                </c:pt>
                <c:pt idx="995">
                  <c:v>0.33235476083316506</c:v>
                </c:pt>
                <c:pt idx="996">
                  <c:v>0.33506485382934281</c:v>
                </c:pt>
                <c:pt idx="997">
                  <c:v>0.33544290737533428</c:v>
                </c:pt>
                <c:pt idx="998">
                  <c:v>0.32813283812129596</c:v>
                </c:pt>
                <c:pt idx="999">
                  <c:v>0.33021658938905396</c:v>
                </c:pt>
                <c:pt idx="1000">
                  <c:v>0.30862063649632804</c:v>
                </c:pt>
                <c:pt idx="1001">
                  <c:v>0.30807379733489498</c:v>
                </c:pt>
                <c:pt idx="1002">
                  <c:v>0.3077259039261393</c:v>
                </c:pt>
                <c:pt idx="1003">
                  <c:v>0.30190295427617897</c:v>
                </c:pt>
                <c:pt idx="1004">
                  <c:v>0.3018191812635812</c:v>
                </c:pt>
                <c:pt idx="1005">
                  <c:v>0.32033334633540139</c:v>
                </c:pt>
                <c:pt idx="1006">
                  <c:v>0.30775922887352752</c:v>
                </c:pt>
                <c:pt idx="1007">
                  <c:v>0.30913189345291225</c:v>
                </c:pt>
                <c:pt idx="1008">
                  <c:v>0.32252123922259213</c:v>
                </c:pt>
                <c:pt idx="1009">
                  <c:v>0.32314616854079548</c:v>
                </c:pt>
                <c:pt idx="1010">
                  <c:v>0.30794865888583395</c:v>
                </c:pt>
                <c:pt idx="1011">
                  <c:v>0.30547358928424334</c:v>
                </c:pt>
                <c:pt idx="1012">
                  <c:v>0.32025457191143242</c:v>
                </c:pt>
                <c:pt idx="1013">
                  <c:v>0.31103996553397834</c:v>
                </c:pt>
                <c:pt idx="1014">
                  <c:v>0.30831322307429126</c:v>
                </c:pt>
                <c:pt idx="1015">
                  <c:v>0.30243382779310235</c:v>
                </c:pt>
                <c:pt idx="1016">
                  <c:v>0.29096485590834675</c:v>
                </c:pt>
                <c:pt idx="1017">
                  <c:v>0.30508530374901771</c:v>
                </c:pt>
                <c:pt idx="1018">
                  <c:v>0.28740096105260965</c:v>
                </c:pt>
                <c:pt idx="1019">
                  <c:v>0.28129012950677657</c:v>
                </c:pt>
                <c:pt idx="1020">
                  <c:v>0.28225247757080552</c:v>
                </c:pt>
                <c:pt idx="1021">
                  <c:v>0.29283948095240048</c:v>
                </c:pt>
                <c:pt idx="1022">
                  <c:v>0.30639224429772643</c:v>
                </c:pt>
                <c:pt idx="1023">
                  <c:v>0.28881009758976556</c:v>
                </c:pt>
                <c:pt idx="1024">
                  <c:v>0.28973412354937811</c:v>
                </c:pt>
                <c:pt idx="1025">
                  <c:v>0.28815629961853556</c:v>
                </c:pt>
                <c:pt idx="1026">
                  <c:v>0.2941322210365202</c:v>
                </c:pt>
                <c:pt idx="1027">
                  <c:v>0.29414990136147962</c:v>
                </c:pt>
                <c:pt idx="1028">
                  <c:v>0.29531034246637788</c:v>
                </c:pt>
                <c:pt idx="1029">
                  <c:v>0.29584406011653164</c:v>
                </c:pt>
                <c:pt idx="1030">
                  <c:v>0.29839334917933963</c:v>
                </c:pt>
                <c:pt idx="1031">
                  <c:v>0.30659925929347287</c:v>
                </c:pt>
                <c:pt idx="1032">
                  <c:v>0.32058298060052182</c:v>
                </c:pt>
                <c:pt idx="1033">
                  <c:v>0.32085134405736349</c:v>
                </c:pt>
                <c:pt idx="1034">
                  <c:v>0.32214725198307748</c:v>
                </c:pt>
                <c:pt idx="1035">
                  <c:v>0.30708196976913182</c:v>
                </c:pt>
                <c:pt idx="1036">
                  <c:v>0.30956885569056253</c:v>
                </c:pt>
                <c:pt idx="1037">
                  <c:v>0.30853576591327952</c:v>
                </c:pt>
                <c:pt idx="1038">
                  <c:v>0.29111131157411008</c:v>
                </c:pt>
                <c:pt idx="1039">
                  <c:v>0.29924467006096656</c:v>
                </c:pt>
                <c:pt idx="1040">
                  <c:v>0.30981968406761845</c:v>
                </c:pt>
                <c:pt idx="1041">
                  <c:v>0.34201094949560007</c:v>
                </c:pt>
                <c:pt idx="1042">
                  <c:v>0.36097596299413065</c:v>
                </c:pt>
                <c:pt idx="1043">
                  <c:v>0.38797129720144963</c:v>
                </c:pt>
                <c:pt idx="1044">
                  <c:v>0.42772737209978118</c:v>
                </c:pt>
                <c:pt idx="1045">
                  <c:v>0.44323063353471198</c:v>
                </c:pt>
                <c:pt idx="1046">
                  <c:v>0.47253408039669886</c:v>
                </c:pt>
                <c:pt idx="1047">
                  <c:v>0.47202916959588187</c:v>
                </c:pt>
                <c:pt idx="1048">
                  <c:v>0.48641918818203206</c:v>
                </c:pt>
                <c:pt idx="1049">
                  <c:v>0.50434514352314341</c:v>
                </c:pt>
                <c:pt idx="1050">
                  <c:v>0.5202590800812269</c:v>
                </c:pt>
                <c:pt idx="1051">
                  <c:v>0.5283743784847551</c:v>
                </c:pt>
                <c:pt idx="1052">
                  <c:v>0.54750981486977035</c:v>
                </c:pt>
                <c:pt idx="1053">
                  <c:v>0.54958876673351575</c:v>
                </c:pt>
                <c:pt idx="1054">
                  <c:v>0.55899185622836944</c:v>
                </c:pt>
                <c:pt idx="1055">
                  <c:v>0.56219297323144835</c:v>
                </c:pt>
                <c:pt idx="1056">
                  <c:v>0.55958068634536862</c:v>
                </c:pt>
                <c:pt idx="1057">
                  <c:v>0.55736176196081033</c:v>
                </c:pt>
                <c:pt idx="1058">
                  <c:v>0.54939333342250007</c:v>
                </c:pt>
                <c:pt idx="1059">
                  <c:v>0.54790102025015941</c:v>
                </c:pt>
                <c:pt idx="1060">
                  <c:v>0.54784460918202771</c:v>
                </c:pt>
                <c:pt idx="1061">
                  <c:v>0.5221085689753151</c:v>
                </c:pt>
                <c:pt idx="1062">
                  <c:v>0.48280150225622559</c:v>
                </c:pt>
                <c:pt idx="1063">
                  <c:v>0.45982520431459734</c:v>
                </c:pt>
                <c:pt idx="1064">
                  <c:v>0.42943678322099149</c:v>
                </c:pt>
                <c:pt idx="1065">
                  <c:v>0.40329417647952975</c:v>
                </c:pt>
                <c:pt idx="1066">
                  <c:v>0.35678966649540483</c:v>
                </c:pt>
                <c:pt idx="1067">
                  <c:v>0.32316370138760653</c:v>
                </c:pt>
                <c:pt idx="1068">
                  <c:v>0.28221507930091699</c:v>
                </c:pt>
                <c:pt idx="1069">
                  <c:v>0.14694546498333716</c:v>
                </c:pt>
                <c:pt idx="1070">
                  <c:v>0.11579672333666011</c:v>
                </c:pt>
                <c:pt idx="1071">
                  <c:v>0.1211492690858663</c:v>
                </c:pt>
                <c:pt idx="1072">
                  <c:v>0.12159090746773253</c:v>
                </c:pt>
                <c:pt idx="1073">
                  <c:v>0.13992829467139395</c:v>
                </c:pt>
                <c:pt idx="1074">
                  <c:v>0.14102877744958928</c:v>
                </c:pt>
                <c:pt idx="1075">
                  <c:v>0.15315835619523607</c:v>
                </c:pt>
                <c:pt idx="1076">
                  <c:v>0.16131708980082837</c:v>
                </c:pt>
                <c:pt idx="1077">
                  <c:v>0.16264831298746443</c:v>
                </c:pt>
                <c:pt idx="1078">
                  <c:v>0.16212974706283056</c:v>
                </c:pt>
                <c:pt idx="1079">
                  <c:v>0.16291470009402984</c:v>
                </c:pt>
                <c:pt idx="1080">
                  <c:v>0.16683086654476259</c:v>
                </c:pt>
                <c:pt idx="1081">
                  <c:v>0.16591459560401645</c:v>
                </c:pt>
                <c:pt idx="1082">
                  <c:v>0.16870813245843394</c:v>
                </c:pt>
                <c:pt idx="1083">
                  <c:v>0.18066521910105279</c:v>
                </c:pt>
                <c:pt idx="1084">
                  <c:v>0.18141224812480186</c:v>
                </c:pt>
                <c:pt idx="1085">
                  <c:v>0.34178700340390999</c:v>
                </c:pt>
                <c:pt idx="1086">
                  <c:v>0.42258321578841712</c:v>
                </c:pt>
                <c:pt idx="1087">
                  <c:v>0.4608472917875383</c:v>
                </c:pt>
                <c:pt idx="1088">
                  <c:v>0.49855935379568328</c:v>
                </c:pt>
                <c:pt idx="1089">
                  <c:v>0.51216689905936363</c:v>
                </c:pt>
                <c:pt idx="1090">
                  <c:v>0.54918366045144862</c:v>
                </c:pt>
                <c:pt idx="1091">
                  <c:v>0.60465027706501717</c:v>
                </c:pt>
                <c:pt idx="1092">
                  <c:v>0.63028766298954164</c:v>
                </c:pt>
                <c:pt idx="1093">
                  <c:v>0.65110032380164384</c:v>
                </c:pt>
                <c:pt idx="1094">
                  <c:v>0.68296128653894528</c:v>
                </c:pt>
                <c:pt idx="1095">
                  <c:v>0.6997388532288229</c:v>
                </c:pt>
                <c:pt idx="1096">
                  <c:v>0.73073140820090066</c:v>
                </c:pt>
                <c:pt idx="1097">
                  <c:v>0.72432322090350132</c:v>
                </c:pt>
                <c:pt idx="1098">
                  <c:v>0.72610364413605766</c:v>
                </c:pt>
                <c:pt idx="1099">
                  <c:v>0.71903847646358132</c:v>
                </c:pt>
                <c:pt idx="1100">
                  <c:v>0.70971318046710252</c:v>
                </c:pt>
                <c:pt idx="1101">
                  <c:v>0.69424839084428125</c:v>
                </c:pt>
                <c:pt idx="1102">
                  <c:v>0.69070675848929097</c:v>
                </c:pt>
                <c:pt idx="1103">
                  <c:v>0.68855542214549381</c:v>
                </c:pt>
                <c:pt idx="1104">
                  <c:v>0.66785798560743981</c:v>
                </c:pt>
                <c:pt idx="1105">
                  <c:v>0.63367770382565758</c:v>
                </c:pt>
                <c:pt idx="1106">
                  <c:v>0.63010787512074218</c:v>
                </c:pt>
                <c:pt idx="1107">
                  <c:v>0.60913257844165081</c:v>
                </c:pt>
                <c:pt idx="1108">
                  <c:v>0.5877486485520933</c:v>
                </c:pt>
                <c:pt idx="1109">
                  <c:v>0.55615473417012351</c:v>
                </c:pt>
                <c:pt idx="1110">
                  <c:v>0.51223673758838739</c:v>
                </c:pt>
                <c:pt idx="1111">
                  <c:v>0.48716283835041402</c:v>
                </c:pt>
                <c:pt idx="1112">
                  <c:v>0.42891058687052147</c:v>
                </c:pt>
                <c:pt idx="1113">
                  <c:v>0.33605801445370004</c:v>
                </c:pt>
                <c:pt idx="1114">
                  <c:v>0.29270104913112832</c:v>
                </c:pt>
                <c:pt idx="1115">
                  <c:v>0.28214188950374247</c:v>
                </c:pt>
                <c:pt idx="1116">
                  <c:v>0.28122025698776548</c:v>
                </c:pt>
                <c:pt idx="1117">
                  <c:v>0.28180585137600289</c:v>
                </c:pt>
                <c:pt idx="1118">
                  <c:v>0.29051312214260006</c:v>
                </c:pt>
                <c:pt idx="1119">
                  <c:v>0.30419273041602807</c:v>
                </c:pt>
                <c:pt idx="1120">
                  <c:v>0.31485287884907126</c:v>
                </c:pt>
                <c:pt idx="1121">
                  <c:v>0.32554902313784273</c:v>
                </c:pt>
                <c:pt idx="1122">
                  <c:v>0.32393347746926215</c:v>
                </c:pt>
                <c:pt idx="1123">
                  <c:v>0.32770160473067161</c:v>
                </c:pt>
                <c:pt idx="1124">
                  <c:v>0.32204261367462433</c:v>
                </c:pt>
                <c:pt idx="1125">
                  <c:v>0.31926886955286699</c:v>
                </c:pt>
                <c:pt idx="1126">
                  <c:v>0.30635554119451774</c:v>
                </c:pt>
                <c:pt idx="1127">
                  <c:v>0.31932777968187276</c:v>
                </c:pt>
                <c:pt idx="1128">
                  <c:v>0.31866086861718496</c:v>
                </c:pt>
                <c:pt idx="1129">
                  <c:v>0.3206081780388374</c:v>
                </c:pt>
                <c:pt idx="1130">
                  <c:v>0.33491370451887764</c:v>
                </c:pt>
                <c:pt idx="1131">
                  <c:v>0.34300304559444034</c:v>
                </c:pt>
                <c:pt idx="1132">
                  <c:v>0.34092895564744363</c:v>
                </c:pt>
                <c:pt idx="1133">
                  <c:v>0.34481185258974256</c:v>
                </c:pt>
                <c:pt idx="1134">
                  <c:v>0.34007821807390354</c:v>
                </c:pt>
                <c:pt idx="1135">
                  <c:v>0.3384037224727855</c:v>
                </c:pt>
                <c:pt idx="1136">
                  <c:v>0.33808272006523937</c:v>
                </c:pt>
                <c:pt idx="1137">
                  <c:v>0.33911144221177802</c:v>
                </c:pt>
                <c:pt idx="1138">
                  <c:v>0.33545490739775052</c:v>
                </c:pt>
                <c:pt idx="1139">
                  <c:v>0.34316457303796966</c:v>
                </c:pt>
                <c:pt idx="1140">
                  <c:v>0.35539027322426836</c:v>
                </c:pt>
                <c:pt idx="1141">
                  <c:v>0.35472348091020162</c:v>
                </c:pt>
                <c:pt idx="1142">
                  <c:v>0.35365305542906939</c:v>
                </c:pt>
                <c:pt idx="1143">
                  <c:v>0.35319199213402874</c:v>
                </c:pt>
                <c:pt idx="1144">
                  <c:v>0.34691418055812584</c:v>
                </c:pt>
                <c:pt idx="1145">
                  <c:v>0.35923636401025838</c:v>
                </c:pt>
                <c:pt idx="1146">
                  <c:v>0.35527142250929256</c:v>
                </c:pt>
                <c:pt idx="1147">
                  <c:v>0.36096972992018983</c:v>
                </c:pt>
                <c:pt idx="1148">
                  <c:v>0.36031892344367999</c:v>
                </c:pt>
                <c:pt idx="1149">
                  <c:v>0.35049590933638519</c:v>
                </c:pt>
                <c:pt idx="1150">
                  <c:v>0.34980631584206073</c:v>
                </c:pt>
                <c:pt idx="1151">
                  <c:v>0.33964674707346931</c:v>
                </c:pt>
                <c:pt idx="1152">
                  <c:v>0.33893252692990927</c:v>
                </c:pt>
                <c:pt idx="1153">
                  <c:v>0.34033620323500896</c:v>
                </c:pt>
                <c:pt idx="1154">
                  <c:v>0.33609451644216559</c:v>
                </c:pt>
                <c:pt idx="1155">
                  <c:v>0.34547393553275546</c:v>
                </c:pt>
                <c:pt idx="1156">
                  <c:v>0.34063466668318082</c:v>
                </c:pt>
                <c:pt idx="1157">
                  <c:v>0.35436994530876692</c:v>
                </c:pt>
                <c:pt idx="1158">
                  <c:v>0.37773056952976825</c:v>
                </c:pt>
                <c:pt idx="1159">
                  <c:v>0.37652158567348271</c:v>
                </c:pt>
                <c:pt idx="1160">
                  <c:v>0.37645733499454065</c:v>
                </c:pt>
                <c:pt idx="1161">
                  <c:v>0.38432644460428717</c:v>
                </c:pt>
                <c:pt idx="1162">
                  <c:v>0.38566264915747689</c:v>
                </c:pt>
                <c:pt idx="1163">
                  <c:v>0.37580417480915207</c:v>
                </c:pt>
                <c:pt idx="1164">
                  <c:v>0.38156120873884314</c:v>
                </c:pt>
                <c:pt idx="1165">
                  <c:v>0.39082435738526516</c:v>
                </c:pt>
                <c:pt idx="1166">
                  <c:v>0.39193980692226649</c:v>
                </c:pt>
                <c:pt idx="1167">
                  <c:v>0.38951835367052695</c:v>
                </c:pt>
                <c:pt idx="1168">
                  <c:v>0.39416646832743346</c:v>
                </c:pt>
                <c:pt idx="1169">
                  <c:v>0.38950443872192447</c:v>
                </c:pt>
                <c:pt idx="1170">
                  <c:v>0.37712537026333731</c:v>
                </c:pt>
                <c:pt idx="1171">
                  <c:v>0.37963579530855812</c:v>
                </c:pt>
                <c:pt idx="1172">
                  <c:v>0.38454620056497163</c:v>
                </c:pt>
                <c:pt idx="1173">
                  <c:v>0.38637617849011147</c:v>
                </c:pt>
                <c:pt idx="1174">
                  <c:v>0.38307136256794205</c:v>
                </c:pt>
                <c:pt idx="1175">
                  <c:v>0.37287759977541052</c:v>
                </c:pt>
                <c:pt idx="1176">
                  <c:v>0.38379587120961045</c:v>
                </c:pt>
                <c:pt idx="1177">
                  <c:v>0.38022667305770019</c:v>
                </c:pt>
                <c:pt idx="1178">
                  <c:v>0.37486461404813548</c:v>
                </c:pt>
                <c:pt idx="1179">
                  <c:v>0.3692561797637211</c:v>
                </c:pt>
                <c:pt idx="1180">
                  <c:v>0.36237256588849243</c:v>
                </c:pt>
                <c:pt idx="1181">
                  <c:v>0.34671547659383228</c:v>
                </c:pt>
                <c:pt idx="1182">
                  <c:v>0.35374492190464696</c:v>
                </c:pt>
                <c:pt idx="1183">
                  <c:v>0.34494144881617889</c:v>
                </c:pt>
                <c:pt idx="1184">
                  <c:v>0.34750448270867529</c:v>
                </c:pt>
                <c:pt idx="1185">
                  <c:v>0.33989484946320525</c:v>
                </c:pt>
                <c:pt idx="1186">
                  <c:v>0.33882120057633341</c:v>
                </c:pt>
                <c:pt idx="1187">
                  <c:v>0.31648552859944984</c:v>
                </c:pt>
                <c:pt idx="1188">
                  <c:v>0.29056922468012386</c:v>
                </c:pt>
                <c:pt idx="1189">
                  <c:v>0.30247971350137565</c:v>
                </c:pt>
                <c:pt idx="1190">
                  <c:v>0.29474687770452584</c:v>
                </c:pt>
                <c:pt idx="1191">
                  <c:v>0.29330606018634425</c:v>
                </c:pt>
                <c:pt idx="1192">
                  <c:v>0.29343415327114514</c:v>
                </c:pt>
                <c:pt idx="1193">
                  <c:v>0.32411350578361053</c:v>
                </c:pt>
                <c:pt idx="1194">
                  <c:v>0.34286401815332435</c:v>
                </c:pt>
                <c:pt idx="1195">
                  <c:v>0.33587348916199189</c:v>
                </c:pt>
                <c:pt idx="1196">
                  <c:v>0.34229334861959626</c:v>
                </c:pt>
                <c:pt idx="1197">
                  <c:v>0.34452000863522408</c:v>
                </c:pt>
                <c:pt idx="1198">
                  <c:v>0.34308607726103818</c:v>
                </c:pt>
                <c:pt idx="1199">
                  <c:v>0.3449493769342365</c:v>
                </c:pt>
                <c:pt idx="1200">
                  <c:v>0.36060931106752148</c:v>
                </c:pt>
                <c:pt idx="1201">
                  <c:v>0.35761792240770568</c:v>
                </c:pt>
                <c:pt idx="1202">
                  <c:v>0.35644562984274142</c:v>
                </c:pt>
                <c:pt idx="1203">
                  <c:v>0.35366611039802071</c:v>
                </c:pt>
                <c:pt idx="1204">
                  <c:v>0.35315978618562893</c:v>
                </c:pt>
                <c:pt idx="1205">
                  <c:v>0.35084186119626831</c:v>
                </c:pt>
                <c:pt idx="1206">
                  <c:v>0.33863676220614491</c:v>
                </c:pt>
                <c:pt idx="1207">
                  <c:v>0.341219148157626</c:v>
                </c:pt>
                <c:pt idx="1208">
                  <c:v>0.35329080871542579</c:v>
                </c:pt>
                <c:pt idx="1209">
                  <c:v>0.35296491606301994</c:v>
                </c:pt>
                <c:pt idx="1210">
                  <c:v>0.35035542135470671</c:v>
                </c:pt>
                <c:pt idx="1211">
                  <c:v>0.37511287776734087</c:v>
                </c:pt>
                <c:pt idx="1212">
                  <c:v>0.38620546151856389</c:v>
                </c:pt>
                <c:pt idx="1213">
                  <c:v>0.3963688490128226</c:v>
                </c:pt>
                <c:pt idx="1214">
                  <c:v>0.39176292533625678</c:v>
                </c:pt>
                <c:pt idx="1215">
                  <c:v>0.39202493431219249</c:v>
                </c:pt>
                <c:pt idx="1216">
                  <c:v>0.38402270938419836</c:v>
                </c:pt>
                <c:pt idx="1217">
                  <c:v>0.39137143435403127</c:v>
                </c:pt>
                <c:pt idx="1218">
                  <c:v>0.38941888276577774</c:v>
                </c:pt>
                <c:pt idx="1219">
                  <c:v>0.38286706236755519</c:v>
                </c:pt>
                <c:pt idx="1220">
                  <c:v>0.3839536125391132</c:v>
                </c:pt>
                <c:pt idx="1221">
                  <c:v>0.38663310630260844</c:v>
                </c:pt>
                <c:pt idx="1222">
                  <c:v>0.38645527787079748</c:v>
                </c:pt>
                <c:pt idx="1223">
                  <c:v>0.37149878338969983</c:v>
                </c:pt>
                <c:pt idx="1224">
                  <c:v>0.3609836026746478</c:v>
                </c:pt>
                <c:pt idx="1225">
                  <c:v>0.35871173830493752</c:v>
                </c:pt>
                <c:pt idx="1226">
                  <c:v>0.36977503142302576</c:v>
                </c:pt>
                <c:pt idx="1227">
                  <c:v>0.36412915274726654</c:v>
                </c:pt>
                <c:pt idx="1228">
                  <c:v>0.36123794169886414</c:v>
                </c:pt>
                <c:pt idx="1229">
                  <c:v>0.36190079031331129</c:v>
                </c:pt>
                <c:pt idx="1230">
                  <c:v>0.35561425506572536</c:v>
                </c:pt>
                <c:pt idx="1231">
                  <c:v>0.3526628719549364</c:v>
                </c:pt>
                <c:pt idx="1232">
                  <c:v>0.34623193942781361</c:v>
                </c:pt>
                <c:pt idx="1233">
                  <c:v>0.393827138545436</c:v>
                </c:pt>
                <c:pt idx="1234">
                  <c:v>0.42315901146007096</c:v>
                </c:pt>
                <c:pt idx="1235">
                  <c:v>0.44351391296195741</c:v>
                </c:pt>
                <c:pt idx="1236">
                  <c:v>0.47572783066575902</c:v>
                </c:pt>
                <c:pt idx="1237">
                  <c:v>0.49255658858288642</c:v>
                </c:pt>
                <c:pt idx="1238">
                  <c:v>0.51138280103096001</c:v>
                </c:pt>
                <c:pt idx="1239">
                  <c:v>0.51612809546200911</c:v>
                </c:pt>
                <c:pt idx="1240">
                  <c:v>0.5283341944769967</c:v>
                </c:pt>
                <c:pt idx="1241">
                  <c:v>0.52753639840612065</c:v>
                </c:pt>
                <c:pt idx="1242">
                  <c:v>0.51589081117686075</c:v>
                </c:pt>
                <c:pt idx="1243">
                  <c:v>0.49640900265563415</c:v>
                </c:pt>
                <c:pt idx="1244">
                  <c:v>0.50003809078137351</c:v>
                </c:pt>
                <c:pt idx="1245">
                  <c:v>0.51110590103663844</c:v>
                </c:pt>
                <c:pt idx="1246">
                  <c:v>0.51486760018363276</c:v>
                </c:pt>
                <c:pt idx="1247">
                  <c:v>0.51784049513865182</c:v>
                </c:pt>
                <c:pt idx="1248">
                  <c:v>0.51676473178934645</c:v>
                </c:pt>
                <c:pt idx="1249">
                  <c:v>0.51247036150027736</c:v>
                </c:pt>
                <c:pt idx="1250">
                  <c:v>0.52108744440600963</c:v>
                </c:pt>
                <c:pt idx="1251">
                  <c:v>0.528901850990384</c:v>
                </c:pt>
                <c:pt idx="1252">
                  <c:v>0.51319038749410495</c:v>
                </c:pt>
                <c:pt idx="1253">
                  <c:v>0.48005154113760484</c:v>
                </c:pt>
                <c:pt idx="1254">
                  <c:v>0.42926798705048425</c:v>
                </c:pt>
                <c:pt idx="1255">
                  <c:v>0.41118963507068362</c:v>
                </c:pt>
                <c:pt idx="1256">
                  <c:v>0.41766742837692</c:v>
                </c:pt>
                <c:pt idx="1257">
                  <c:v>0.38483344565875816</c:v>
                </c:pt>
                <c:pt idx="1258">
                  <c:v>0.3422331109941753</c:v>
                </c:pt>
                <c:pt idx="1259">
                  <c:v>0.32859834460009957</c:v>
                </c:pt>
                <c:pt idx="1260">
                  <c:v>0.31699427165915145</c:v>
                </c:pt>
                <c:pt idx="1261">
                  <c:v>0.24310844184091895</c:v>
                </c:pt>
                <c:pt idx="1262">
                  <c:v>0.19317941182722528</c:v>
                </c:pt>
                <c:pt idx="1263">
                  <c:v>0.1924615364921555</c:v>
                </c:pt>
                <c:pt idx="1264">
                  <c:v>0.19413768615713808</c:v>
                </c:pt>
                <c:pt idx="1265">
                  <c:v>0.20510649361242711</c:v>
                </c:pt>
                <c:pt idx="1266">
                  <c:v>0.20418738633515027</c:v>
                </c:pt>
                <c:pt idx="1267">
                  <c:v>0.20580707908979951</c:v>
                </c:pt>
                <c:pt idx="1268">
                  <c:v>0.21060632565355489</c:v>
                </c:pt>
                <c:pt idx="1269">
                  <c:v>0.20798061019343725</c:v>
                </c:pt>
                <c:pt idx="1270">
                  <c:v>0.21182029211240835</c:v>
                </c:pt>
                <c:pt idx="1271">
                  <c:v>0.20916637769057672</c:v>
                </c:pt>
                <c:pt idx="1272">
                  <c:v>0.20880970990228187</c:v>
                </c:pt>
                <c:pt idx="1273">
                  <c:v>0.21179069651555071</c:v>
                </c:pt>
                <c:pt idx="1274">
                  <c:v>0.21233090585022191</c:v>
                </c:pt>
                <c:pt idx="1275">
                  <c:v>0.20799483568403021</c:v>
                </c:pt>
                <c:pt idx="1276">
                  <c:v>0.20797125693288174</c:v>
                </c:pt>
                <c:pt idx="1277">
                  <c:v>0.21926817509530441</c:v>
                </c:pt>
                <c:pt idx="1278">
                  <c:v>0.27814254785788073</c:v>
                </c:pt>
                <c:pt idx="1279">
                  <c:v>0.34401380712413304</c:v>
                </c:pt>
                <c:pt idx="1280">
                  <c:v>0.38839812360554532</c:v>
                </c:pt>
                <c:pt idx="1281">
                  <c:v>0.3877606548401476</c:v>
                </c:pt>
                <c:pt idx="1282">
                  <c:v>0.42426387274553667</c:v>
                </c:pt>
                <c:pt idx="1283">
                  <c:v>0.45935500846461047</c:v>
                </c:pt>
                <c:pt idx="1284">
                  <c:v>0.47874666167424734</c:v>
                </c:pt>
                <c:pt idx="1285">
                  <c:v>0.49980935147695871</c:v>
                </c:pt>
                <c:pt idx="1286">
                  <c:v>0.5349433476731853</c:v>
                </c:pt>
                <c:pt idx="1287">
                  <c:v>0.53686931756667067</c:v>
                </c:pt>
                <c:pt idx="1288">
                  <c:v>0.55334835495146684</c:v>
                </c:pt>
                <c:pt idx="1289">
                  <c:v>0.55172721012973802</c:v>
                </c:pt>
                <c:pt idx="1290">
                  <c:v>0.55785644894098307</c:v>
                </c:pt>
                <c:pt idx="1291">
                  <c:v>0.55104947452702246</c:v>
                </c:pt>
                <c:pt idx="1292">
                  <c:v>0.55770762563511134</c:v>
                </c:pt>
                <c:pt idx="1293">
                  <c:v>0.55198570106892486</c:v>
                </c:pt>
                <c:pt idx="1294">
                  <c:v>0.54318289735415626</c:v>
                </c:pt>
                <c:pt idx="1295">
                  <c:v>0.51975220863561544</c:v>
                </c:pt>
                <c:pt idx="1296">
                  <c:v>0.51064574646502692</c:v>
                </c:pt>
                <c:pt idx="1297">
                  <c:v>0.50804030364037578</c:v>
                </c:pt>
                <c:pt idx="1298">
                  <c:v>0.50631252378220204</c:v>
                </c:pt>
                <c:pt idx="1299">
                  <c:v>0.49158146367529854</c:v>
                </c:pt>
                <c:pt idx="1300">
                  <c:v>0.4629676251503495</c:v>
                </c:pt>
                <c:pt idx="1301">
                  <c:v>0.453557063876246</c:v>
                </c:pt>
                <c:pt idx="1302">
                  <c:v>0.43835066022287861</c:v>
                </c:pt>
                <c:pt idx="1303">
                  <c:v>0.39586462226558583</c:v>
                </c:pt>
                <c:pt idx="1304">
                  <c:v>0.3693206783558089</c:v>
                </c:pt>
                <c:pt idx="1305">
                  <c:v>0.31531026217829117</c:v>
                </c:pt>
                <c:pt idx="1306">
                  <c:v>0.28834212730952624</c:v>
                </c:pt>
                <c:pt idx="1307">
                  <c:v>0.27901937015239281</c:v>
                </c:pt>
                <c:pt idx="1308">
                  <c:v>0.28194699243101035</c:v>
                </c:pt>
                <c:pt idx="1309">
                  <c:v>0.27942652737073437</c:v>
                </c:pt>
                <c:pt idx="1310">
                  <c:v>0.28472700817904667</c:v>
                </c:pt>
                <c:pt idx="1311">
                  <c:v>0.27326819556279697</c:v>
                </c:pt>
                <c:pt idx="1312">
                  <c:v>0.29621874802865544</c:v>
                </c:pt>
                <c:pt idx="1313">
                  <c:v>0.30403770469185309</c:v>
                </c:pt>
                <c:pt idx="1314">
                  <c:v>0.30617687171400043</c:v>
                </c:pt>
                <c:pt idx="1315">
                  <c:v>0.30834543529737402</c:v>
                </c:pt>
                <c:pt idx="1316">
                  <c:v>0.30415089661399969</c:v>
                </c:pt>
                <c:pt idx="1317">
                  <c:v>0.31055276334355381</c:v>
                </c:pt>
                <c:pt idx="1318">
                  <c:v>0.30696222174359472</c:v>
                </c:pt>
                <c:pt idx="1319">
                  <c:v>0.33581220722616939</c:v>
                </c:pt>
                <c:pt idx="1320">
                  <c:v>0.33660593178892018</c:v>
                </c:pt>
                <c:pt idx="1321">
                  <c:v>0.32459985135895442</c:v>
                </c:pt>
                <c:pt idx="1322">
                  <c:v>0.32549815701670876</c:v>
                </c:pt>
                <c:pt idx="1323">
                  <c:v>0.31891199452284741</c:v>
                </c:pt>
                <c:pt idx="1324">
                  <c:v>0.3341247915092353</c:v>
                </c:pt>
                <c:pt idx="1325">
                  <c:v>0.34340446772145466</c:v>
                </c:pt>
                <c:pt idx="1326">
                  <c:v>0.34222712539969286</c:v>
                </c:pt>
                <c:pt idx="1327">
                  <c:v>0.34689752725441575</c:v>
                </c:pt>
                <c:pt idx="1328">
                  <c:v>0.35521481282830841</c:v>
                </c:pt>
                <c:pt idx="1329">
                  <c:v>0.35371648906402497</c:v>
                </c:pt>
                <c:pt idx="1330">
                  <c:v>0.35644614452247952</c:v>
                </c:pt>
                <c:pt idx="1331">
                  <c:v>0.35253131019138156</c:v>
                </c:pt>
                <c:pt idx="1332">
                  <c:v>0.35011282484762757</c:v>
                </c:pt>
                <c:pt idx="1333">
                  <c:v>0.34998283868356</c:v>
                </c:pt>
                <c:pt idx="1334">
                  <c:v>0.35087687034252663</c:v>
                </c:pt>
                <c:pt idx="1335">
                  <c:v>0.35255297615444775</c:v>
                </c:pt>
                <c:pt idx="1336">
                  <c:v>0.34687059871285769</c:v>
                </c:pt>
                <c:pt idx="1337">
                  <c:v>0.34507900417095305</c:v>
                </c:pt>
                <c:pt idx="1338">
                  <c:v>0.34416339475125551</c:v>
                </c:pt>
                <c:pt idx="1339">
                  <c:v>0.35268310136280506</c:v>
                </c:pt>
                <c:pt idx="1340">
                  <c:v>0.35015098402826861</c:v>
                </c:pt>
                <c:pt idx="1341">
                  <c:v>0.35378100091410769</c:v>
                </c:pt>
                <c:pt idx="1342">
                  <c:v>0.32964564888359038</c:v>
                </c:pt>
                <c:pt idx="1343">
                  <c:v>0.33980705997925997</c:v>
                </c:pt>
                <c:pt idx="1344">
                  <c:v>0.33534940305535699</c:v>
                </c:pt>
                <c:pt idx="1345">
                  <c:v>0.33193986585518337</c:v>
                </c:pt>
                <c:pt idx="1346">
                  <c:v>0.32038917784380017</c:v>
                </c:pt>
                <c:pt idx="1347">
                  <c:v>0.31389241658958861</c:v>
                </c:pt>
                <c:pt idx="1348">
                  <c:v>0.31628505558083869</c:v>
                </c:pt>
                <c:pt idx="1349">
                  <c:v>0.29838842897600071</c:v>
                </c:pt>
                <c:pt idx="1350">
                  <c:v>0.2983254585853129</c:v>
                </c:pt>
                <c:pt idx="1351">
                  <c:v>0.29192388166570449</c:v>
                </c:pt>
                <c:pt idx="1352">
                  <c:v>0.32032154189208345</c:v>
                </c:pt>
                <c:pt idx="1353">
                  <c:v>0.33331122758032034</c:v>
                </c:pt>
                <c:pt idx="1354">
                  <c:v>0.33491851197727535</c:v>
                </c:pt>
                <c:pt idx="1355">
                  <c:v>0.31907255332765239</c:v>
                </c:pt>
                <c:pt idx="1356">
                  <c:v>0.32151789960951715</c:v>
                </c:pt>
                <c:pt idx="1357">
                  <c:v>0.31664185533830619</c:v>
                </c:pt>
                <c:pt idx="1358">
                  <c:v>0.31312654732716316</c:v>
                </c:pt>
                <c:pt idx="1359">
                  <c:v>0.31499494216039181</c:v>
                </c:pt>
                <c:pt idx="1360">
                  <c:v>0.31420633906971346</c:v>
                </c:pt>
                <c:pt idx="1361">
                  <c:v>0.31750867375717495</c:v>
                </c:pt>
                <c:pt idx="1362">
                  <c:v>0.31754571981759849</c:v>
                </c:pt>
                <c:pt idx="1363">
                  <c:v>0.32751706351856019</c:v>
                </c:pt>
                <c:pt idx="1364">
                  <c:v>0.32907331024167369</c:v>
                </c:pt>
                <c:pt idx="1365">
                  <c:v>0.3293165335132423</c:v>
                </c:pt>
                <c:pt idx="1366">
                  <c:v>0.32701894566799405</c:v>
                </c:pt>
                <c:pt idx="1367">
                  <c:v>0.32609695310656583</c:v>
                </c:pt>
                <c:pt idx="1368">
                  <c:v>0.34419594507646351</c:v>
                </c:pt>
                <c:pt idx="1369">
                  <c:v>0.33878570577394951</c:v>
                </c:pt>
                <c:pt idx="1370">
                  <c:v>0.35543180034238592</c:v>
                </c:pt>
                <c:pt idx="1371">
                  <c:v>0.34816001855191664</c:v>
                </c:pt>
                <c:pt idx="1372">
                  <c:v>0.35776845721600042</c:v>
                </c:pt>
                <c:pt idx="1373">
                  <c:v>0.34281267916335334</c:v>
                </c:pt>
                <c:pt idx="1374">
                  <c:v>0.35351790324745169</c:v>
                </c:pt>
                <c:pt idx="1375">
                  <c:v>0.36565062326816039</c:v>
                </c:pt>
                <c:pt idx="1376">
                  <c:v>0.38571423081559741</c:v>
                </c:pt>
                <c:pt idx="1377">
                  <c:v>0.38590750749507036</c:v>
                </c:pt>
                <c:pt idx="1378">
                  <c:v>0.39002234354666737</c:v>
                </c:pt>
                <c:pt idx="1379">
                  <c:v>0.40207587501730874</c:v>
                </c:pt>
                <c:pt idx="1380">
                  <c:v>0.40112233683129295</c:v>
                </c:pt>
                <c:pt idx="1381">
                  <c:v>0.40141146279674705</c:v>
                </c:pt>
                <c:pt idx="1382">
                  <c:v>0.3912386881103701</c:v>
                </c:pt>
                <c:pt idx="1383">
                  <c:v>0.38187028263308898</c:v>
                </c:pt>
                <c:pt idx="1384">
                  <c:v>0.36170036048856452</c:v>
                </c:pt>
                <c:pt idx="1385">
                  <c:v>0.36043658599799511</c:v>
                </c:pt>
                <c:pt idx="1386">
                  <c:v>0.35751942788810925</c:v>
                </c:pt>
                <c:pt idx="1387">
                  <c:v>0.34921931513828991</c:v>
                </c:pt>
                <c:pt idx="1388">
                  <c:v>0.3600130839720011</c:v>
                </c:pt>
                <c:pt idx="1389">
                  <c:v>0.35747405146657441</c:v>
                </c:pt>
                <c:pt idx="1390">
                  <c:v>0.37020922863940336</c:v>
                </c:pt>
                <c:pt idx="1391">
                  <c:v>0.36766734584255834</c:v>
                </c:pt>
                <c:pt idx="1392">
                  <c:v>0.3654803133836983</c:v>
                </c:pt>
                <c:pt idx="1393">
                  <c:v>0.35484256699975841</c:v>
                </c:pt>
                <c:pt idx="1394">
                  <c:v>0.35266439568774938</c:v>
                </c:pt>
                <c:pt idx="1395">
                  <c:v>0.35144306185765189</c:v>
                </c:pt>
                <c:pt idx="1396">
                  <c:v>0.35040770519852044</c:v>
                </c:pt>
                <c:pt idx="1397">
                  <c:v>0.35142892875075465</c:v>
                </c:pt>
                <c:pt idx="1398">
                  <c:v>0.34194080975304147</c:v>
                </c:pt>
                <c:pt idx="1399">
                  <c:v>0.34254318909968662</c:v>
                </c:pt>
                <c:pt idx="1400">
                  <c:v>0.32671759260081662</c:v>
                </c:pt>
                <c:pt idx="1401">
                  <c:v>0.32399889406178994</c:v>
                </c:pt>
                <c:pt idx="1402">
                  <c:v>0.31705205727332525</c:v>
                </c:pt>
                <c:pt idx="1403">
                  <c:v>0.32053193976759609</c:v>
                </c:pt>
                <c:pt idx="1404">
                  <c:v>0.31371853062571853</c:v>
                </c:pt>
                <c:pt idx="1405">
                  <c:v>0.29692659437330921</c:v>
                </c:pt>
                <c:pt idx="1406">
                  <c:v>0.2544123932137291</c:v>
                </c:pt>
                <c:pt idx="1407">
                  <c:v>0.25620089896957299</c:v>
                </c:pt>
                <c:pt idx="1408">
                  <c:v>0.2549634604351953</c:v>
                </c:pt>
                <c:pt idx="1409">
                  <c:v>0.24028992202070737</c:v>
                </c:pt>
                <c:pt idx="1410">
                  <c:v>0.24398280415520285</c:v>
                </c:pt>
                <c:pt idx="1411">
                  <c:v>0.24219291708527652</c:v>
                </c:pt>
                <c:pt idx="1412">
                  <c:v>0.23328937538014002</c:v>
                </c:pt>
                <c:pt idx="1413">
                  <c:v>0.23132663050703442</c:v>
                </c:pt>
                <c:pt idx="1414">
                  <c:v>0.23879884109164612</c:v>
                </c:pt>
                <c:pt idx="1415">
                  <c:v>0.24640690303669549</c:v>
                </c:pt>
                <c:pt idx="1416">
                  <c:v>0.24831292607136005</c:v>
                </c:pt>
                <c:pt idx="1417">
                  <c:v>0.25407324757312016</c:v>
                </c:pt>
                <c:pt idx="1418">
                  <c:v>0.25545117065566908</c:v>
                </c:pt>
                <c:pt idx="1419">
                  <c:v>0.27332103604432373</c:v>
                </c:pt>
                <c:pt idx="1420">
                  <c:v>0.26080071162049312</c:v>
                </c:pt>
                <c:pt idx="1421">
                  <c:v>0.26065586274068536</c:v>
                </c:pt>
                <c:pt idx="1422">
                  <c:v>0.27567490906072289</c:v>
                </c:pt>
                <c:pt idx="1423">
                  <c:v>0.27841665157854195</c:v>
                </c:pt>
                <c:pt idx="1424">
                  <c:v>0.29414603395203653</c:v>
                </c:pt>
                <c:pt idx="1425">
                  <c:v>0.31408515546721139</c:v>
                </c:pt>
                <c:pt idx="1426">
                  <c:v>0.3143915211037927</c:v>
                </c:pt>
                <c:pt idx="1427">
                  <c:v>0.31400069715258627</c:v>
                </c:pt>
                <c:pt idx="1428">
                  <c:v>0.31641453650321344</c:v>
                </c:pt>
                <c:pt idx="1429">
                  <c:v>0.31463090857245224</c:v>
                </c:pt>
                <c:pt idx="1430">
                  <c:v>0.33854151625942841</c:v>
                </c:pt>
                <c:pt idx="1431">
                  <c:v>0.34201486584995</c:v>
                </c:pt>
                <c:pt idx="1432">
                  <c:v>0.33934042316489299</c:v>
                </c:pt>
                <c:pt idx="1433">
                  <c:v>0.3402908325340922</c:v>
                </c:pt>
                <c:pt idx="1434">
                  <c:v>0.34858202022877743</c:v>
                </c:pt>
                <c:pt idx="1435">
                  <c:v>0.34626610334105673</c:v>
                </c:pt>
                <c:pt idx="1436">
                  <c:v>0.35877768110419023</c:v>
                </c:pt>
                <c:pt idx="1437">
                  <c:v>0.35813879164464013</c:v>
                </c:pt>
                <c:pt idx="1438">
                  <c:v>0.3595968918382737</c:v>
                </c:pt>
                <c:pt idx="1439">
                  <c:v>0.35958151329394528</c:v>
                </c:pt>
                <c:pt idx="1440">
                  <c:v>0.35988167023350798</c:v>
                </c:pt>
                <c:pt idx="1441">
                  <c:v>0.36093680622773483</c:v>
                </c:pt>
                <c:pt idx="1442">
                  <c:v>0.36456162288777344</c:v>
                </c:pt>
                <c:pt idx="1443">
                  <c:v>0.36516669575168587</c:v>
                </c:pt>
                <c:pt idx="1444">
                  <c:v>0.36013391171198433</c:v>
                </c:pt>
                <c:pt idx="1445">
                  <c:v>0.36924528095168629</c:v>
                </c:pt>
                <c:pt idx="1446">
                  <c:v>0.37146038990067365</c:v>
                </c:pt>
                <c:pt idx="1447">
                  <c:v>0.36799103916490633</c:v>
                </c:pt>
                <c:pt idx="1448">
                  <c:v>0.35127027800027066</c:v>
                </c:pt>
                <c:pt idx="1449">
                  <c:v>0.3573697856713407</c:v>
                </c:pt>
                <c:pt idx="1450">
                  <c:v>0.36075862445039591</c:v>
                </c:pt>
                <c:pt idx="1451">
                  <c:v>0.35992954598310012</c:v>
                </c:pt>
                <c:pt idx="1452">
                  <c:v>0.35648715377916579</c:v>
                </c:pt>
                <c:pt idx="1453">
                  <c:v>0.37043365364921543</c:v>
                </c:pt>
                <c:pt idx="1454">
                  <c:v>0.35714777794824443</c:v>
                </c:pt>
                <c:pt idx="1455">
                  <c:v>0.33655384921582082</c:v>
                </c:pt>
                <c:pt idx="1456">
                  <c:v>0.33681045110954033</c:v>
                </c:pt>
                <c:pt idx="1457">
                  <c:v>0.33927719506272713</c:v>
                </c:pt>
                <c:pt idx="1458">
                  <c:v>0.33296111796344419</c:v>
                </c:pt>
                <c:pt idx="1459">
                  <c:v>0.33310724040707756</c:v>
                </c:pt>
                <c:pt idx="1460">
                  <c:v>0.30350688450627911</c:v>
                </c:pt>
                <c:pt idx="1461">
                  <c:v>0.30838671583722627</c:v>
                </c:pt>
                <c:pt idx="1462">
                  <c:v>0.30607639854345048</c:v>
                </c:pt>
                <c:pt idx="1463">
                  <c:v>0.30041722562670997</c:v>
                </c:pt>
                <c:pt idx="1464">
                  <c:v>0.30651264018937691</c:v>
                </c:pt>
                <c:pt idx="1465">
                  <c:v>0.31495044531935334</c:v>
                </c:pt>
                <c:pt idx="1466">
                  <c:v>0.30419993514534882</c:v>
                </c:pt>
                <c:pt idx="1467">
                  <c:v>0.30430506886288555</c:v>
                </c:pt>
                <c:pt idx="1468">
                  <c:v>0.29917893203250423</c:v>
                </c:pt>
                <c:pt idx="1469">
                  <c:v>0.30009670484862194</c:v>
                </c:pt>
                <c:pt idx="1470">
                  <c:v>0.2952771826162483</c:v>
                </c:pt>
                <c:pt idx="1471">
                  <c:v>0.29436251838674388</c:v>
                </c:pt>
                <c:pt idx="1472">
                  <c:v>0.30257661865728586</c:v>
                </c:pt>
                <c:pt idx="1473">
                  <c:v>0.3133103409645171</c:v>
                </c:pt>
                <c:pt idx="1474">
                  <c:v>0.31405917262632738</c:v>
                </c:pt>
                <c:pt idx="1475">
                  <c:v>0.29906835648212077</c:v>
                </c:pt>
                <c:pt idx="1476">
                  <c:v>0.30118025093689454</c:v>
                </c:pt>
                <c:pt idx="1477">
                  <c:v>0.30050818176653071</c:v>
                </c:pt>
                <c:pt idx="1478">
                  <c:v>0.30068864950164997</c:v>
                </c:pt>
                <c:pt idx="1479">
                  <c:v>0.27663536349493673</c:v>
                </c:pt>
                <c:pt idx="1480">
                  <c:v>0.27788541411642742</c:v>
                </c:pt>
                <c:pt idx="1481">
                  <c:v>0.27649309168671882</c:v>
                </c:pt>
                <c:pt idx="1482">
                  <c:v>0.26928030641447037</c:v>
                </c:pt>
                <c:pt idx="1483">
                  <c:v>0.25077350752772226</c:v>
                </c:pt>
                <c:pt idx="1484">
                  <c:v>0.25410417189041107</c:v>
                </c:pt>
                <c:pt idx="1485">
                  <c:v>0.26245276282232227</c:v>
                </c:pt>
                <c:pt idx="1486">
                  <c:v>0.2946012118896647</c:v>
                </c:pt>
                <c:pt idx="1487">
                  <c:v>0.29244019680481903</c:v>
                </c:pt>
                <c:pt idx="1488">
                  <c:v>0.29394855458734137</c:v>
                </c:pt>
                <c:pt idx="1489">
                  <c:v>0.30398629817551892</c:v>
                </c:pt>
                <c:pt idx="1490">
                  <c:v>0.30573115342510271</c:v>
                </c:pt>
                <c:pt idx="1491">
                  <c:v>0.29520511017032169</c:v>
                </c:pt>
                <c:pt idx="1492">
                  <c:v>0.29729687492125584</c:v>
                </c:pt>
                <c:pt idx="1493">
                  <c:v>0.29813138445705767</c:v>
                </c:pt>
                <c:pt idx="1494">
                  <c:v>0.30284988118635842</c:v>
                </c:pt>
                <c:pt idx="1495">
                  <c:v>0.29480980600765638</c:v>
                </c:pt>
                <c:pt idx="1496">
                  <c:v>0.29085348614028594</c:v>
                </c:pt>
                <c:pt idx="1497">
                  <c:v>0.29083062097515422</c:v>
                </c:pt>
                <c:pt idx="1498">
                  <c:v>0.28917417027500902</c:v>
                </c:pt>
                <c:pt idx="1499">
                  <c:v>0.29490389767386216</c:v>
                </c:pt>
                <c:pt idx="1500">
                  <c:v>0.29502319493627999</c:v>
                </c:pt>
                <c:pt idx="1501">
                  <c:v>0.29463726725155537</c:v>
                </c:pt>
                <c:pt idx="1502">
                  <c:v>0.28108443230114366</c:v>
                </c:pt>
                <c:pt idx="1503">
                  <c:v>0.26901303684582101</c:v>
                </c:pt>
                <c:pt idx="1504">
                  <c:v>0.27276951577242858</c:v>
                </c:pt>
                <c:pt idx="1505">
                  <c:v>0.27302450873677636</c:v>
                </c:pt>
                <c:pt idx="1506">
                  <c:v>0.27460064932100436</c:v>
                </c:pt>
                <c:pt idx="1507">
                  <c:v>0.27462882511143755</c:v>
                </c:pt>
                <c:pt idx="1508">
                  <c:v>0.27481724331913948</c:v>
                </c:pt>
                <c:pt idx="1509">
                  <c:v>0.27090689785574867</c:v>
                </c:pt>
                <c:pt idx="1510">
                  <c:v>0.26278053937247958</c:v>
                </c:pt>
                <c:pt idx="1511">
                  <c:v>0.26766158743377211</c:v>
                </c:pt>
                <c:pt idx="1512">
                  <c:v>0.26959166373163651</c:v>
                </c:pt>
                <c:pt idx="1513">
                  <c:v>0.27122316330563651</c:v>
                </c:pt>
                <c:pt idx="1514">
                  <c:v>0.30082754299603343</c:v>
                </c:pt>
                <c:pt idx="1515">
                  <c:v>0.29604464006888948</c:v>
                </c:pt>
                <c:pt idx="1516">
                  <c:v>0.26942315223896951</c:v>
                </c:pt>
                <c:pt idx="1517">
                  <c:v>0.2676131082739005</c:v>
                </c:pt>
                <c:pt idx="1518">
                  <c:v>0.27056909693741804</c:v>
                </c:pt>
                <c:pt idx="1519">
                  <c:v>0.26937610436646525</c:v>
                </c:pt>
                <c:pt idx="1520">
                  <c:v>0.26755452392569556</c:v>
                </c:pt>
                <c:pt idx="1521">
                  <c:v>0.28039324627643319</c:v>
                </c:pt>
                <c:pt idx="1522">
                  <c:v>0.27790695664518711</c:v>
                </c:pt>
                <c:pt idx="1523">
                  <c:v>0.2759878879185575</c:v>
                </c:pt>
                <c:pt idx="1524">
                  <c:v>0.25849207984551575</c:v>
                </c:pt>
                <c:pt idx="1525">
                  <c:v>0.2632405625860364</c:v>
                </c:pt>
                <c:pt idx="1526">
                  <c:v>0.27020618028337606</c:v>
                </c:pt>
                <c:pt idx="1527">
                  <c:v>0.27302800782734205</c:v>
                </c:pt>
                <c:pt idx="1528">
                  <c:v>0.27609472501641752</c:v>
                </c:pt>
                <c:pt idx="1529">
                  <c:v>0.26675988205109569</c:v>
                </c:pt>
                <c:pt idx="1530">
                  <c:v>0.27111145317772162</c:v>
                </c:pt>
                <c:pt idx="1531">
                  <c:v>0.27111145317772162</c:v>
                </c:pt>
                <c:pt idx="1532">
                  <c:v>0.28630985043349688</c:v>
                </c:pt>
                <c:pt idx="1533">
                  <c:v>0.28627237266751482</c:v>
                </c:pt>
                <c:pt idx="1534">
                  <c:v>0.28484936079982393</c:v>
                </c:pt>
                <c:pt idx="1535">
                  <c:v>0.27930920997334718</c:v>
                </c:pt>
                <c:pt idx="1536">
                  <c:v>0.27657228176688081</c:v>
                </c:pt>
                <c:pt idx="1537">
                  <c:v>0.28400390471292658</c:v>
                </c:pt>
                <c:pt idx="1538">
                  <c:v>0.28395729785815521</c:v>
                </c:pt>
                <c:pt idx="1539">
                  <c:v>0.2868458010029975</c:v>
                </c:pt>
                <c:pt idx="1540">
                  <c:v>0.28834340629473459</c:v>
                </c:pt>
                <c:pt idx="1541">
                  <c:v>0.28415573402203081</c:v>
                </c:pt>
                <c:pt idx="1542">
                  <c:v>0.28463914456434319</c:v>
                </c:pt>
                <c:pt idx="1543">
                  <c:v>0.2810156060313132</c:v>
                </c:pt>
                <c:pt idx="1544">
                  <c:v>0.25055286540932825</c:v>
                </c:pt>
                <c:pt idx="1545">
                  <c:v>0.25940736455982433</c:v>
                </c:pt>
                <c:pt idx="1546">
                  <c:v>0.25805590402224321</c:v>
                </c:pt>
                <c:pt idx="1547">
                  <c:v>0.26061665763540848</c:v>
                </c:pt>
                <c:pt idx="1548">
                  <c:v>0.2551809505588235</c:v>
                </c:pt>
                <c:pt idx="1549">
                  <c:v>0.24709088522579489</c:v>
                </c:pt>
                <c:pt idx="1550">
                  <c:v>0.24536749332615437</c:v>
                </c:pt>
                <c:pt idx="1551">
                  <c:v>0.24710832423472168</c:v>
                </c:pt>
                <c:pt idx="1552">
                  <c:v>0.24721142820085479</c:v>
                </c:pt>
                <c:pt idx="1553">
                  <c:v>0.25651336286765553</c:v>
                </c:pt>
                <c:pt idx="1554">
                  <c:v>0.25125349114486206</c:v>
                </c:pt>
                <c:pt idx="1555">
                  <c:v>0.25215140453534263</c:v>
                </c:pt>
                <c:pt idx="1556">
                  <c:v>0.25217163288859668</c:v>
                </c:pt>
                <c:pt idx="1557">
                  <c:v>0.26074947822955741</c:v>
                </c:pt>
                <c:pt idx="1558">
                  <c:v>0.2584340607149459</c:v>
                </c:pt>
                <c:pt idx="1559">
                  <c:v>0.25887206963746651</c:v>
                </c:pt>
                <c:pt idx="1560">
                  <c:v>0.26678963696906294</c:v>
                </c:pt>
                <c:pt idx="1561">
                  <c:v>0.28099153035706992</c:v>
                </c:pt>
                <c:pt idx="1562">
                  <c:v>0.25668796058454285</c:v>
                </c:pt>
                <c:pt idx="1563">
                  <c:v>0.25923196288834871</c:v>
                </c:pt>
                <c:pt idx="1564">
                  <c:v>0.25938235912481639</c:v>
                </c:pt>
                <c:pt idx="1565">
                  <c:v>0.25601864577805067</c:v>
                </c:pt>
                <c:pt idx="1566">
                  <c:v>0.24678176310934793</c:v>
                </c:pt>
                <c:pt idx="1567">
                  <c:v>0.23666834821465332</c:v>
                </c:pt>
                <c:pt idx="1568">
                  <c:v>0.23681449982400962</c:v>
                </c:pt>
                <c:pt idx="1569">
                  <c:v>0.23179294805186734</c:v>
                </c:pt>
                <c:pt idx="1570">
                  <c:v>0.23794030139627537</c:v>
                </c:pt>
                <c:pt idx="1571">
                  <c:v>0.25256989157343157</c:v>
                </c:pt>
                <c:pt idx="1572">
                  <c:v>0.25577020844523524</c:v>
                </c:pt>
                <c:pt idx="1573">
                  <c:v>0.25525643570727863</c:v>
                </c:pt>
                <c:pt idx="1574">
                  <c:v>0.27050574806114575</c:v>
                </c:pt>
                <c:pt idx="1575">
                  <c:v>0.26497558425761325</c:v>
                </c:pt>
                <c:pt idx="1576">
                  <c:v>0.26886158243828567</c:v>
                </c:pt>
                <c:pt idx="1577">
                  <c:v>0.26415184246945095</c:v>
                </c:pt>
                <c:pt idx="1578">
                  <c:v>0.26849219266341662</c:v>
                </c:pt>
                <c:pt idx="1579">
                  <c:v>0.27706216448746213</c:v>
                </c:pt>
                <c:pt idx="1580">
                  <c:v>0.27776301425840022</c:v>
                </c:pt>
                <c:pt idx="1581">
                  <c:v>0.28151086051535501</c:v>
                </c:pt>
                <c:pt idx="1582">
                  <c:v>0.28185501636777666</c:v>
                </c:pt>
                <c:pt idx="1583">
                  <c:v>0.28646266567032336</c:v>
                </c:pt>
                <c:pt idx="1584">
                  <c:v>0.28644826447874844</c:v>
                </c:pt>
                <c:pt idx="1585">
                  <c:v>0.29563033874617539</c:v>
                </c:pt>
                <c:pt idx="1586">
                  <c:v>0.29351306559923923</c:v>
                </c:pt>
                <c:pt idx="1587">
                  <c:v>0.28187805294564594</c:v>
                </c:pt>
                <c:pt idx="1588">
                  <c:v>0.28950216273110652</c:v>
                </c:pt>
                <c:pt idx="1589">
                  <c:v>0.28756431300912855</c:v>
                </c:pt>
                <c:pt idx="1590">
                  <c:v>0.28320263811779811</c:v>
                </c:pt>
                <c:pt idx="1591">
                  <c:v>0.27191724982179244</c:v>
                </c:pt>
                <c:pt idx="1592">
                  <c:v>0.27168302291812607</c:v>
                </c:pt>
                <c:pt idx="1593">
                  <c:v>0.28783945815372258</c:v>
                </c:pt>
                <c:pt idx="1594">
                  <c:v>0.28589196849855519</c:v>
                </c:pt>
                <c:pt idx="1595">
                  <c:v>0.29961243572141949</c:v>
                </c:pt>
                <c:pt idx="1596">
                  <c:v>0.29612262595919464</c:v>
                </c:pt>
                <c:pt idx="1597">
                  <c:v>0.29505403036254907</c:v>
                </c:pt>
                <c:pt idx="1598">
                  <c:v>0.29498762211710716</c:v>
                </c:pt>
                <c:pt idx="1599">
                  <c:v>0.30757787554195692</c:v>
                </c:pt>
                <c:pt idx="1600">
                  <c:v>0.30300582523284103</c:v>
                </c:pt>
                <c:pt idx="1601">
                  <c:v>0.28893476582432881</c:v>
                </c:pt>
                <c:pt idx="1602">
                  <c:v>0.29027491731721594</c:v>
                </c:pt>
                <c:pt idx="1603">
                  <c:v>0.30271621442977376</c:v>
                </c:pt>
                <c:pt idx="1604">
                  <c:v>0.29723155464146356</c:v>
                </c:pt>
                <c:pt idx="1605">
                  <c:v>0.30075645285637687</c:v>
                </c:pt>
                <c:pt idx="1606">
                  <c:v>0.29825744572639784</c:v>
                </c:pt>
                <c:pt idx="1607">
                  <c:v>0.30408927874440655</c:v>
                </c:pt>
                <c:pt idx="1608">
                  <c:v>0.30235921672570215</c:v>
                </c:pt>
                <c:pt idx="1609">
                  <c:v>0.2953862681787815</c:v>
                </c:pt>
                <c:pt idx="1610">
                  <c:v>0.2945763606219185</c:v>
                </c:pt>
                <c:pt idx="1611">
                  <c:v>0.29958080537411563</c:v>
                </c:pt>
                <c:pt idx="1612">
                  <c:v>0.30791553449895898</c:v>
                </c:pt>
                <c:pt idx="1613">
                  <c:v>0.29397671845124784</c:v>
                </c:pt>
                <c:pt idx="1614">
                  <c:v>0.31600451401639557</c:v>
                </c:pt>
                <c:pt idx="1615">
                  <c:v>0.30446223277280948</c:v>
                </c:pt>
                <c:pt idx="1616">
                  <c:v>0.32086800633500645</c:v>
                </c:pt>
                <c:pt idx="1617">
                  <c:v>0.32296205208503692</c:v>
                </c:pt>
                <c:pt idx="1618">
                  <c:v>0.32166062377698212</c:v>
                </c:pt>
                <c:pt idx="1619">
                  <c:v>0.32453427970979676</c:v>
                </c:pt>
                <c:pt idx="1620">
                  <c:v>0.33244456364627101</c:v>
                </c:pt>
                <c:pt idx="1621">
                  <c:v>0.3359893630132626</c:v>
                </c:pt>
                <c:pt idx="1622">
                  <c:v>0.3420832158779305</c:v>
                </c:pt>
                <c:pt idx="1623">
                  <c:v>0.31802691555145834</c:v>
                </c:pt>
                <c:pt idx="1624">
                  <c:v>0.31686271036374924</c:v>
                </c:pt>
                <c:pt idx="1625">
                  <c:v>0.31184162072705807</c:v>
                </c:pt>
                <c:pt idx="1626">
                  <c:v>0.30092487848116106</c:v>
                </c:pt>
                <c:pt idx="1627">
                  <c:v>0.30030832434086641</c:v>
                </c:pt>
                <c:pt idx="1628">
                  <c:v>0.30044982609003967</c:v>
                </c:pt>
                <c:pt idx="1629">
                  <c:v>0.30105041005277977</c:v>
                </c:pt>
                <c:pt idx="1630">
                  <c:v>0.30617285999667415</c:v>
                </c:pt>
                <c:pt idx="1631">
                  <c:v>0.30772638275373859</c:v>
                </c:pt>
                <c:pt idx="1632">
                  <c:v>0.31156909737349259</c:v>
                </c:pt>
                <c:pt idx="1633">
                  <c:v>0.30627988690252983</c:v>
                </c:pt>
                <c:pt idx="1634">
                  <c:v>0.30591247999441806</c:v>
                </c:pt>
                <c:pt idx="1635">
                  <c:v>0.29752490008243559</c:v>
                </c:pt>
                <c:pt idx="1636">
                  <c:v>0.30618721161999352</c:v>
                </c:pt>
                <c:pt idx="1637">
                  <c:v>0.31161509764487316</c:v>
                </c:pt>
                <c:pt idx="1638">
                  <c:v>0.31649622644093017</c:v>
                </c:pt>
                <c:pt idx="1639">
                  <c:v>0.31304701925075884</c:v>
                </c:pt>
                <c:pt idx="1640">
                  <c:v>0.31710536393041888</c:v>
                </c:pt>
                <c:pt idx="1641">
                  <c:v>0.29984827265775932</c:v>
                </c:pt>
                <c:pt idx="1642">
                  <c:v>0.28698328680956703</c:v>
                </c:pt>
                <c:pt idx="1643">
                  <c:v>0.28990811493554192</c:v>
                </c:pt>
                <c:pt idx="1644">
                  <c:v>0.27413341153501913</c:v>
                </c:pt>
                <c:pt idx="1645">
                  <c:v>0.26831675901629071</c:v>
                </c:pt>
                <c:pt idx="1646">
                  <c:v>0.2638349663849075</c:v>
                </c:pt>
                <c:pt idx="1647">
                  <c:v>0.26200157447673778</c:v>
                </c:pt>
                <c:pt idx="1648">
                  <c:v>0.26091462269860927</c:v>
                </c:pt>
                <c:pt idx="1649">
                  <c:v>0.2616085523384426</c:v>
                </c:pt>
                <c:pt idx="1650">
                  <c:v>0.25219768083973648</c:v>
                </c:pt>
                <c:pt idx="1651">
                  <c:v>0.24333762870304398</c:v>
                </c:pt>
                <c:pt idx="1652">
                  <c:v>0.23852290643347446</c:v>
                </c:pt>
                <c:pt idx="1653">
                  <c:v>0.24148835321375606</c:v>
                </c:pt>
                <c:pt idx="1654">
                  <c:v>0.24738923661214868</c:v>
                </c:pt>
                <c:pt idx="1655">
                  <c:v>0.25819003670179291</c:v>
                </c:pt>
                <c:pt idx="1656">
                  <c:v>0.26974926294035106</c:v>
                </c:pt>
                <c:pt idx="1657">
                  <c:v>0.26882505130970691</c:v>
                </c:pt>
                <c:pt idx="1658">
                  <c:v>0.27156867820242658</c:v>
                </c:pt>
                <c:pt idx="1659">
                  <c:v>0.25940870620716328</c:v>
                </c:pt>
                <c:pt idx="1660">
                  <c:v>0.2561773847402159</c:v>
                </c:pt>
                <c:pt idx="1661">
                  <c:v>0.28016906040985717</c:v>
                </c:pt>
                <c:pt idx="1662">
                  <c:v>0.27139830101082579</c:v>
                </c:pt>
                <c:pt idx="1663">
                  <c:v>0.27753831024885195</c:v>
                </c:pt>
                <c:pt idx="1664">
                  <c:v>0.27507744166205506</c:v>
                </c:pt>
                <c:pt idx="1665">
                  <c:v>0.28035322516175709</c:v>
                </c:pt>
                <c:pt idx="1666">
                  <c:v>0.28421980357743626</c:v>
                </c:pt>
                <c:pt idx="1667">
                  <c:v>0.28072698352817821</c:v>
                </c:pt>
                <c:pt idx="1668">
                  <c:v>0.284366189798965</c:v>
                </c:pt>
                <c:pt idx="1669">
                  <c:v>0.287379419700657</c:v>
                </c:pt>
                <c:pt idx="1670">
                  <c:v>0.28373674247565156</c:v>
                </c:pt>
                <c:pt idx="1671">
                  <c:v>0.28331511950258526</c:v>
                </c:pt>
                <c:pt idx="1672">
                  <c:v>0.28958328816988188</c:v>
                </c:pt>
                <c:pt idx="1673">
                  <c:v>0.27707849640287985</c:v>
                </c:pt>
                <c:pt idx="1674">
                  <c:v>0.28377540219105474</c:v>
                </c:pt>
                <c:pt idx="1675">
                  <c:v>0.29609412761767973</c:v>
                </c:pt>
                <c:pt idx="1676">
                  <c:v>0.28635073758603596</c:v>
                </c:pt>
                <c:pt idx="1677">
                  <c:v>0.28553848607079946</c:v>
                </c:pt>
                <c:pt idx="1678">
                  <c:v>0.28901574954986975</c:v>
                </c:pt>
                <c:pt idx="1679">
                  <c:v>0.29066153677996193</c:v>
                </c:pt>
                <c:pt idx="1680">
                  <c:v>0.2858399503883477</c:v>
                </c:pt>
                <c:pt idx="1681">
                  <c:v>0.28705159248783563</c:v>
                </c:pt>
                <c:pt idx="1682">
                  <c:v>0.28953262927139134</c:v>
                </c:pt>
                <c:pt idx="1683">
                  <c:v>0.28676343830600814</c:v>
                </c:pt>
                <c:pt idx="1684">
                  <c:v>0.28414875387830602</c:v>
                </c:pt>
                <c:pt idx="1685">
                  <c:v>0.26386091529562539</c:v>
                </c:pt>
                <c:pt idx="1686">
                  <c:v>0.26234054789159594</c:v>
                </c:pt>
                <c:pt idx="1687">
                  <c:v>0.26228719849128884</c:v>
                </c:pt>
                <c:pt idx="1688">
                  <c:v>0.25888002982501462</c:v>
                </c:pt>
                <c:pt idx="1689">
                  <c:v>0.25818481711361574</c:v>
                </c:pt>
                <c:pt idx="1690">
                  <c:v>0.26828647514076476</c:v>
                </c:pt>
                <c:pt idx="1691">
                  <c:v>0.27252264891232453</c:v>
                </c:pt>
                <c:pt idx="1692">
                  <c:v>0.27097201749118133</c:v>
                </c:pt>
                <c:pt idx="1693">
                  <c:v>0.27198910984058516</c:v>
                </c:pt>
                <c:pt idx="1694">
                  <c:v>0.29305059356733137</c:v>
                </c:pt>
                <c:pt idx="1695">
                  <c:v>0.28975484383421346</c:v>
                </c:pt>
                <c:pt idx="1696">
                  <c:v>0.29213646949791539</c:v>
                </c:pt>
                <c:pt idx="1697">
                  <c:v>0.29458433524645794</c:v>
                </c:pt>
                <c:pt idx="1698">
                  <c:v>0.29802215273018556</c:v>
                </c:pt>
                <c:pt idx="1699">
                  <c:v>0.30133212722061364</c:v>
                </c:pt>
                <c:pt idx="1700">
                  <c:v>0.37080671022754741</c:v>
                </c:pt>
                <c:pt idx="1701">
                  <c:v>0.41949442239405665</c:v>
                </c:pt>
                <c:pt idx="1702">
                  <c:v>0.44911998221427757</c:v>
                </c:pt>
                <c:pt idx="1703">
                  <c:v>0.46932341977184527</c:v>
                </c:pt>
                <c:pt idx="1704">
                  <c:v>0.48631194866142102</c:v>
                </c:pt>
                <c:pt idx="1705">
                  <c:v>0.49720560956112525</c:v>
                </c:pt>
                <c:pt idx="1706">
                  <c:v>0.52658119790576152</c:v>
                </c:pt>
                <c:pt idx="1707">
                  <c:v>0.54556524838158071</c:v>
                </c:pt>
                <c:pt idx="1708">
                  <c:v>0.55084587410641361</c:v>
                </c:pt>
                <c:pt idx="1709">
                  <c:v>0.54305958526262643</c:v>
                </c:pt>
                <c:pt idx="1710">
                  <c:v>0.54812184263316621</c:v>
                </c:pt>
                <c:pt idx="1711">
                  <c:v>0.54426285806644092</c:v>
                </c:pt>
                <c:pt idx="1712">
                  <c:v>0.55794178317512311</c:v>
                </c:pt>
                <c:pt idx="1713">
                  <c:v>0.55121174760123159</c:v>
                </c:pt>
                <c:pt idx="1714">
                  <c:v>0.55728803580600605</c:v>
                </c:pt>
                <c:pt idx="1715">
                  <c:v>0.5513873990925382</c:v>
                </c:pt>
                <c:pt idx="1716">
                  <c:v>0.55513815234725505</c:v>
                </c:pt>
                <c:pt idx="1717">
                  <c:v>0.54880801936554147</c:v>
                </c:pt>
                <c:pt idx="1718">
                  <c:v>0.52878837092057351</c:v>
                </c:pt>
                <c:pt idx="1719">
                  <c:v>0.51989390714900796</c:v>
                </c:pt>
                <c:pt idx="1720">
                  <c:v>0.48843165474219519</c:v>
                </c:pt>
                <c:pt idx="1721">
                  <c:v>0.49274630167355798</c:v>
                </c:pt>
                <c:pt idx="1722">
                  <c:v>0.46489978307471463</c:v>
                </c:pt>
                <c:pt idx="1723">
                  <c:v>0.46441624247481617</c:v>
                </c:pt>
                <c:pt idx="1724">
                  <c:v>0.46580529502892432</c:v>
                </c:pt>
                <c:pt idx="1725">
                  <c:v>0.42195501452616069</c:v>
                </c:pt>
                <c:pt idx="1726">
                  <c:v>0.35791923834430173</c:v>
                </c:pt>
                <c:pt idx="1727">
                  <c:v>0.34095228219256712</c:v>
                </c:pt>
                <c:pt idx="1728">
                  <c:v>0.21886391225757112</c:v>
                </c:pt>
                <c:pt idx="1729">
                  <c:v>0.18004951022409849</c:v>
                </c:pt>
                <c:pt idx="1730">
                  <c:v>0.17601742339256576</c:v>
                </c:pt>
                <c:pt idx="1731">
                  <c:v>0.18540032794594716</c:v>
                </c:pt>
                <c:pt idx="1732">
                  <c:v>0.18531478218214137</c:v>
                </c:pt>
                <c:pt idx="1733">
                  <c:v>0.18398479657583555</c:v>
                </c:pt>
                <c:pt idx="1734">
                  <c:v>0.18497955111997985</c:v>
                </c:pt>
                <c:pt idx="1735">
                  <c:v>0.18605805153402621</c:v>
                </c:pt>
                <c:pt idx="1736">
                  <c:v>0.18190797685011834</c:v>
                </c:pt>
                <c:pt idx="1737">
                  <c:v>0.18242799258895803</c:v>
                </c:pt>
                <c:pt idx="1738">
                  <c:v>0.18556256491890538</c:v>
                </c:pt>
                <c:pt idx="1739">
                  <c:v>0.18872007654784009</c:v>
                </c:pt>
                <c:pt idx="1740">
                  <c:v>0.18690340479469411</c:v>
                </c:pt>
                <c:pt idx="1741">
                  <c:v>0.18504140502882394</c:v>
                </c:pt>
                <c:pt idx="1742">
                  <c:v>0.18302852505432293</c:v>
                </c:pt>
                <c:pt idx="1743">
                  <c:v>0.19017319350883558</c:v>
                </c:pt>
                <c:pt idx="1744">
                  <c:v>0.27123680458881927</c:v>
                </c:pt>
                <c:pt idx="1745">
                  <c:v>0.37917467034213453</c:v>
                </c:pt>
                <c:pt idx="1746">
                  <c:v>0.41824271802144908</c:v>
                </c:pt>
                <c:pt idx="1747">
                  <c:v>0.46884471493019791</c:v>
                </c:pt>
                <c:pt idx="1748">
                  <c:v>0.49380441768596706</c:v>
                </c:pt>
                <c:pt idx="1749">
                  <c:v>0.50180036274445139</c:v>
                </c:pt>
                <c:pt idx="1750">
                  <c:v>0.4931174748472763</c:v>
                </c:pt>
                <c:pt idx="1751">
                  <c:v>0.50286455562755417</c:v>
                </c:pt>
                <c:pt idx="1752">
                  <c:v>0.51019294018768124</c:v>
                </c:pt>
                <c:pt idx="1753">
                  <c:v>0.52744142031831487</c:v>
                </c:pt>
                <c:pt idx="1754">
                  <c:v>0.53703061593337786</c:v>
                </c:pt>
                <c:pt idx="1755">
                  <c:v>0.55610877866351482</c:v>
                </c:pt>
                <c:pt idx="1756">
                  <c:v>0.55539664398642252</c:v>
                </c:pt>
                <c:pt idx="1757">
                  <c:v>0.57167560772795445</c:v>
                </c:pt>
                <c:pt idx="1758">
                  <c:v>0.56489213890754741</c:v>
                </c:pt>
                <c:pt idx="1759">
                  <c:v>0.55967075346394723</c:v>
                </c:pt>
                <c:pt idx="1760">
                  <c:v>0.55422341262075525</c:v>
                </c:pt>
                <c:pt idx="1761">
                  <c:v>0.55344418616043267</c:v>
                </c:pt>
                <c:pt idx="1762">
                  <c:v>0.55382559400395381</c:v>
                </c:pt>
                <c:pt idx="1763">
                  <c:v>0.54366570892328359</c:v>
                </c:pt>
                <c:pt idx="1764">
                  <c:v>0.5377192521498465</c:v>
                </c:pt>
                <c:pt idx="1765">
                  <c:v>0.52145323931411891</c:v>
                </c:pt>
                <c:pt idx="1766">
                  <c:v>0.50523350361060526</c:v>
                </c:pt>
                <c:pt idx="1767">
                  <c:v>0.48096567498681853</c:v>
                </c:pt>
                <c:pt idx="1768">
                  <c:v>0.44874970869996933</c:v>
                </c:pt>
                <c:pt idx="1769">
                  <c:v>0.43887649915900706</c:v>
                </c:pt>
                <c:pt idx="1770">
                  <c:v>0.41298825737981254</c:v>
                </c:pt>
                <c:pt idx="1771">
                  <c:v>0.38797758109190461</c:v>
                </c:pt>
                <c:pt idx="1772">
                  <c:v>0.35383650861839677</c:v>
                </c:pt>
                <c:pt idx="1773">
                  <c:v>0.28210977154957878</c:v>
                </c:pt>
                <c:pt idx="1774">
                  <c:v>0.2826611517613829</c:v>
                </c:pt>
                <c:pt idx="1775">
                  <c:v>0.26822002884866775</c:v>
                </c:pt>
                <c:pt idx="1776">
                  <c:v>0.27316859941639515</c:v>
                </c:pt>
                <c:pt idx="1777">
                  <c:v>0.27947565139362912</c:v>
                </c:pt>
                <c:pt idx="1778">
                  <c:v>0.27938975467685362</c:v>
                </c:pt>
                <c:pt idx="1779">
                  <c:v>0.30142310610390693</c:v>
                </c:pt>
                <c:pt idx="1780">
                  <c:v>0.28175908732023514</c:v>
                </c:pt>
                <c:pt idx="1781">
                  <c:v>0.28172179668730168</c:v>
                </c:pt>
                <c:pt idx="1782">
                  <c:v>0.27960998744808163</c:v>
                </c:pt>
                <c:pt idx="1783">
                  <c:v>0.27546402664025316</c:v>
                </c:pt>
                <c:pt idx="1784">
                  <c:v>0.28157919020757133</c:v>
                </c:pt>
                <c:pt idx="1785">
                  <c:v>0.30019035498741908</c:v>
                </c:pt>
                <c:pt idx="1786">
                  <c:v>0.30070952727565647</c:v>
                </c:pt>
                <c:pt idx="1787">
                  <c:v>0.31669794894549991</c:v>
                </c:pt>
                <c:pt idx="1788">
                  <c:v>0.31744044421695211</c:v>
                </c:pt>
                <c:pt idx="1789">
                  <c:v>0.31572851042452343</c:v>
                </c:pt>
                <c:pt idx="1790">
                  <c:v>0.33417102756214928</c:v>
                </c:pt>
                <c:pt idx="1791">
                  <c:v>0.35658985401292859</c:v>
                </c:pt>
                <c:pt idx="1792">
                  <c:v>0.3604406588079459</c:v>
                </c:pt>
                <c:pt idx="1793">
                  <c:v>0.36986804147474561</c:v>
                </c:pt>
                <c:pt idx="1794">
                  <c:v>0.37637161323373736</c:v>
                </c:pt>
                <c:pt idx="1795">
                  <c:v>0.37627259243926781</c:v>
                </c:pt>
                <c:pt idx="1796">
                  <c:v>0.35564239206463016</c:v>
                </c:pt>
                <c:pt idx="1797">
                  <c:v>0.3719550341371537</c:v>
                </c:pt>
                <c:pt idx="1798">
                  <c:v>0.36472514797766753</c:v>
                </c:pt>
                <c:pt idx="1799">
                  <c:v>0.3642681605647114</c:v>
                </c:pt>
                <c:pt idx="1800">
                  <c:v>0.36348099905325459</c:v>
                </c:pt>
                <c:pt idx="1801">
                  <c:v>0.36311942740183328</c:v>
                </c:pt>
                <c:pt idx="1802">
                  <c:v>0.36120941969843767</c:v>
                </c:pt>
                <c:pt idx="1803">
                  <c:v>0.35577426278298568</c:v>
                </c:pt>
                <c:pt idx="1804">
                  <c:v>0.35667984463061331</c:v>
                </c:pt>
                <c:pt idx="1805">
                  <c:v>0.35979382452647607</c:v>
                </c:pt>
                <c:pt idx="1806">
                  <c:v>0.35536920519638532</c:v>
                </c:pt>
                <c:pt idx="1807">
                  <c:v>0.34712590017122225</c:v>
                </c:pt>
                <c:pt idx="1808">
                  <c:v>0.3485186252748157</c:v>
                </c:pt>
                <c:pt idx="1809">
                  <c:v>0.32952028772609715</c:v>
                </c:pt>
                <c:pt idx="1810">
                  <c:v>0.33043843510256088</c:v>
                </c:pt>
                <c:pt idx="1811">
                  <c:v>0.33043875112768806</c:v>
                </c:pt>
                <c:pt idx="1812">
                  <c:v>0.33294001084779973</c:v>
                </c:pt>
                <c:pt idx="1813">
                  <c:v>0.33868569790446207</c:v>
                </c:pt>
                <c:pt idx="1814">
                  <c:v>0.3320642165692832</c:v>
                </c:pt>
                <c:pt idx="1815">
                  <c:v>0.32906747910430267</c:v>
                </c:pt>
                <c:pt idx="1816">
                  <c:v>0.33648631784021221</c:v>
                </c:pt>
                <c:pt idx="1817">
                  <c:v>0.3207606868719618</c:v>
                </c:pt>
                <c:pt idx="1818">
                  <c:v>0.31876616078858172</c:v>
                </c:pt>
                <c:pt idx="1819">
                  <c:v>0.32207985551892426</c:v>
                </c:pt>
                <c:pt idx="1820">
                  <c:v>0.30472343489735071</c:v>
                </c:pt>
                <c:pt idx="1821">
                  <c:v>0.30063210425306652</c:v>
                </c:pt>
                <c:pt idx="1822">
                  <c:v>0.30685608391573083</c:v>
                </c:pt>
                <c:pt idx="1823">
                  <c:v>0.29910471804207883</c:v>
                </c:pt>
                <c:pt idx="1824">
                  <c:v>0.29283781035800605</c:v>
                </c:pt>
                <c:pt idx="1825">
                  <c:v>0.29158839562732775</c:v>
                </c:pt>
                <c:pt idx="1826">
                  <c:v>0.29491442164875636</c:v>
                </c:pt>
                <c:pt idx="1827">
                  <c:v>0.27401708080329984</c:v>
                </c:pt>
                <c:pt idx="1828">
                  <c:v>0.27423065117595569</c:v>
                </c:pt>
                <c:pt idx="1829">
                  <c:v>0.2768065460032077</c:v>
                </c:pt>
                <c:pt idx="1830">
                  <c:v>0.27623453576274687</c:v>
                </c:pt>
                <c:pt idx="1831">
                  <c:v>0.27674504495641455</c:v>
                </c:pt>
                <c:pt idx="1832">
                  <c:v>0.27919971367702945</c:v>
                </c:pt>
                <c:pt idx="1833">
                  <c:v>0.27161667388988858</c:v>
                </c:pt>
                <c:pt idx="1834">
                  <c:v>0.27662318083554543</c:v>
                </c:pt>
                <c:pt idx="1835">
                  <c:v>0.27330334963569197</c:v>
                </c:pt>
                <c:pt idx="1836">
                  <c:v>0.27818864984070624</c:v>
                </c:pt>
                <c:pt idx="1837">
                  <c:v>0.28129514849696541</c:v>
                </c:pt>
                <c:pt idx="1838">
                  <c:v>0.28006266342669056</c:v>
                </c:pt>
                <c:pt idx="1839">
                  <c:v>0.27924436240567285</c:v>
                </c:pt>
                <c:pt idx="1840">
                  <c:v>0.2779699488841389</c:v>
                </c:pt>
                <c:pt idx="1841">
                  <c:v>0.2920271118431878</c:v>
                </c:pt>
                <c:pt idx="1842">
                  <c:v>0.28994137790296526</c:v>
                </c:pt>
                <c:pt idx="1843">
                  <c:v>0.28799425751631064</c:v>
                </c:pt>
                <c:pt idx="1844">
                  <c:v>0.28898078657212872</c:v>
                </c:pt>
                <c:pt idx="1845">
                  <c:v>0.28725283888763831</c:v>
                </c:pt>
                <c:pt idx="1846">
                  <c:v>0.28322768484079736</c:v>
                </c:pt>
                <c:pt idx="1847">
                  <c:v>0.27457690118252998</c:v>
                </c:pt>
                <c:pt idx="1848">
                  <c:v>0.2905143336928725</c:v>
                </c:pt>
                <c:pt idx="1849">
                  <c:v>0.28764709916349701</c:v>
                </c:pt>
                <c:pt idx="1850">
                  <c:v>0.2953993028790628</c:v>
                </c:pt>
                <c:pt idx="1851">
                  <c:v>0.29307707219114537</c:v>
                </c:pt>
                <c:pt idx="1852">
                  <c:v>0.30378851057698297</c:v>
                </c:pt>
                <c:pt idx="1853">
                  <c:v>0.30988048817677488</c:v>
                </c:pt>
                <c:pt idx="1854">
                  <c:v>0.32250194086759526</c:v>
                </c:pt>
                <c:pt idx="1855">
                  <c:v>0.32590654053148677</c:v>
                </c:pt>
                <c:pt idx="1856">
                  <c:v>0.32098348361186291</c:v>
                </c:pt>
                <c:pt idx="1857">
                  <c:v>0.32381575371469778</c:v>
                </c:pt>
                <c:pt idx="1858">
                  <c:v>0.34058107488429795</c:v>
                </c:pt>
                <c:pt idx="1859">
                  <c:v>0.35447331091418649</c:v>
                </c:pt>
                <c:pt idx="1860">
                  <c:v>0.35326385203788357</c:v>
                </c:pt>
                <c:pt idx="1861">
                  <c:v>0.35650894775879644</c:v>
                </c:pt>
                <c:pt idx="1862">
                  <c:v>0.38112192977392856</c:v>
                </c:pt>
                <c:pt idx="1863">
                  <c:v>0.38468923478275147</c:v>
                </c:pt>
                <c:pt idx="1864">
                  <c:v>0.37863263248533818</c:v>
                </c:pt>
                <c:pt idx="1865">
                  <c:v>0.3868948282158553</c:v>
                </c:pt>
                <c:pt idx="1866">
                  <c:v>0.38641875750751331</c:v>
                </c:pt>
                <c:pt idx="1867">
                  <c:v>0.39214929210991634</c:v>
                </c:pt>
                <c:pt idx="1868">
                  <c:v>0.39456797353619694</c:v>
                </c:pt>
                <c:pt idx="1869">
                  <c:v>0.39604673435318427</c:v>
                </c:pt>
                <c:pt idx="1870">
                  <c:v>0.40491900747836651</c:v>
                </c:pt>
                <c:pt idx="1871">
                  <c:v>0.3894559822184816</c:v>
                </c:pt>
                <c:pt idx="1872">
                  <c:v>0.39182849585069357</c:v>
                </c:pt>
                <c:pt idx="1873">
                  <c:v>0.40832261773636774</c:v>
                </c:pt>
                <c:pt idx="1874">
                  <c:v>0.42033328679567328</c:v>
                </c:pt>
                <c:pt idx="1875">
                  <c:v>0.4122346568917547</c:v>
                </c:pt>
                <c:pt idx="1876">
                  <c:v>0.41207473281707174</c:v>
                </c:pt>
                <c:pt idx="1877">
                  <c:v>0.41319211727424698</c:v>
                </c:pt>
                <c:pt idx="1878">
                  <c:v>0.40524344128445688</c:v>
                </c:pt>
                <c:pt idx="1879">
                  <c:v>0.40671307858055039</c:v>
                </c:pt>
                <c:pt idx="1880">
                  <c:v>0.40291743015428699</c:v>
                </c:pt>
                <c:pt idx="1881">
                  <c:v>0.39071154969155047</c:v>
                </c:pt>
                <c:pt idx="1882">
                  <c:v>0.38326192251897451</c:v>
                </c:pt>
                <c:pt idx="1883">
                  <c:v>0.37459415834167742</c:v>
                </c:pt>
                <c:pt idx="1884">
                  <c:v>0.3828415279593807</c:v>
                </c:pt>
                <c:pt idx="1885">
                  <c:v>0.38851370145506542</c:v>
                </c:pt>
                <c:pt idx="1886">
                  <c:v>0.40248853442434979</c:v>
                </c:pt>
                <c:pt idx="1887">
                  <c:v>0.40228360163213273</c:v>
                </c:pt>
                <c:pt idx="1888">
                  <c:v>0.42685646817257189</c:v>
                </c:pt>
                <c:pt idx="1889">
                  <c:v>0.42263199059228401</c:v>
                </c:pt>
                <c:pt idx="1890">
                  <c:v>0.45215084972035191</c:v>
                </c:pt>
                <c:pt idx="1891">
                  <c:v>0.4872555538043325</c:v>
                </c:pt>
                <c:pt idx="1892">
                  <c:v>0.47077065610749158</c:v>
                </c:pt>
                <c:pt idx="1893">
                  <c:v>0.48923037619283471</c:v>
                </c:pt>
                <c:pt idx="1894">
                  <c:v>0.4950943893991287</c:v>
                </c:pt>
                <c:pt idx="1895">
                  <c:v>0.49133576632173931</c:v>
                </c:pt>
                <c:pt idx="1896">
                  <c:v>0.48653925145085208</c:v>
                </c:pt>
                <c:pt idx="1897">
                  <c:v>0.49719024558725489</c:v>
                </c:pt>
                <c:pt idx="1898">
                  <c:v>0.49005133244101573</c:v>
                </c:pt>
                <c:pt idx="1899">
                  <c:v>0.50850040407979635</c:v>
                </c:pt>
                <c:pt idx="1900">
                  <c:v>0.51537993454900399</c:v>
                </c:pt>
                <c:pt idx="1901">
                  <c:v>0.51956154251993603</c:v>
                </c:pt>
                <c:pt idx="1902">
                  <c:v>0.53384462739980065</c:v>
                </c:pt>
                <c:pt idx="1903">
                  <c:v>0.4965701121700376</c:v>
                </c:pt>
                <c:pt idx="1904">
                  <c:v>0.47286264926686766</c:v>
                </c:pt>
                <c:pt idx="1905">
                  <c:v>0.46434443505327022</c:v>
                </c:pt>
                <c:pt idx="1906">
                  <c:v>0.42394361552329268</c:v>
                </c:pt>
                <c:pt idx="1907">
                  <c:v>0.41416202856202866</c:v>
                </c:pt>
                <c:pt idx="1908">
                  <c:v>0.39050722177145536</c:v>
                </c:pt>
                <c:pt idx="1909">
                  <c:v>0.380914649072635</c:v>
                </c:pt>
                <c:pt idx="1910">
                  <c:v>0.37267185064010844</c:v>
                </c:pt>
                <c:pt idx="1911">
                  <c:v>0.34322240007123694</c:v>
                </c:pt>
                <c:pt idx="1912">
                  <c:v>0.33768865204946058</c:v>
                </c:pt>
                <c:pt idx="1913">
                  <c:v>0.31057938837331767</c:v>
                </c:pt>
                <c:pt idx="1914">
                  <c:v>0.31087234891618304</c:v>
                </c:pt>
                <c:pt idx="1915">
                  <c:v>0.20269666740057862</c:v>
                </c:pt>
                <c:pt idx="1916">
                  <c:v>0.1928294114405204</c:v>
                </c:pt>
                <c:pt idx="1917">
                  <c:v>0.16694400428102446</c:v>
                </c:pt>
                <c:pt idx="1918">
                  <c:v>0.171770855857837</c:v>
                </c:pt>
                <c:pt idx="1919">
                  <c:v>0.17800258796412044</c:v>
                </c:pt>
                <c:pt idx="1920">
                  <c:v>0.18512175078598478</c:v>
                </c:pt>
                <c:pt idx="1921">
                  <c:v>0.1832059646292703</c:v>
                </c:pt>
                <c:pt idx="1922">
                  <c:v>0.19010054233858201</c:v>
                </c:pt>
                <c:pt idx="1923">
                  <c:v>0.19168088927530944</c:v>
                </c:pt>
                <c:pt idx="1924">
                  <c:v>0.19067147913699831</c:v>
                </c:pt>
                <c:pt idx="1925">
                  <c:v>0.19221885185095205</c:v>
                </c:pt>
                <c:pt idx="1926">
                  <c:v>0.19278621944939667</c:v>
                </c:pt>
                <c:pt idx="1927">
                  <c:v>0.19288853329285446</c:v>
                </c:pt>
                <c:pt idx="1928">
                  <c:v>0.19119596904818945</c:v>
                </c:pt>
                <c:pt idx="1929">
                  <c:v>0.19204206401425866</c:v>
                </c:pt>
                <c:pt idx="1930">
                  <c:v>0.19230035901603607</c:v>
                </c:pt>
                <c:pt idx="1931">
                  <c:v>0.19333301777687023</c:v>
                </c:pt>
                <c:pt idx="1932">
                  <c:v>0.19942672906249428</c:v>
                </c:pt>
                <c:pt idx="1933">
                  <c:v>0.26492791548401134</c:v>
                </c:pt>
                <c:pt idx="1934">
                  <c:v>0.28260399215622994</c:v>
                </c:pt>
                <c:pt idx="1935">
                  <c:v>0.34686471092422161</c:v>
                </c:pt>
                <c:pt idx="1936">
                  <c:v>0.39847973937915016</c:v>
                </c:pt>
                <c:pt idx="1937">
                  <c:v>0.40359272361099413</c:v>
                </c:pt>
                <c:pt idx="1938">
                  <c:v>0.43380498815464086</c:v>
                </c:pt>
                <c:pt idx="1939">
                  <c:v>0.47108042761301772</c:v>
                </c:pt>
                <c:pt idx="1940">
                  <c:v>0.49218219107132399</c:v>
                </c:pt>
                <c:pt idx="1941">
                  <c:v>0.49634081838353727</c:v>
                </c:pt>
                <c:pt idx="1942">
                  <c:v>0.52914756444077415</c:v>
                </c:pt>
                <c:pt idx="1943">
                  <c:v>0.55349635788012397</c:v>
                </c:pt>
                <c:pt idx="1944">
                  <c:v>0.55235806579679436</c:v>
                </c:pt>
                <c:pt idx="1945">
                  <c:v>0.55980874982228745</c:v>
                </c:pt>
                <c:pt idx="1946">
                  <c:v>0.55477389136185551</c:v>
                </c:pt>
                <c:pt idx="1947">
                  <c:v>0.54803576464954395</c:v>
                </c:pt>
                <c:pt idx="1948">
                  <c:v>0.56934289936411853</c:v>
                </c:pt>
                <c:pt idx="1949">
                  <c:v>0.56013913967759899</c:v>
                </c:pt>
                <c:pt idx="1950">
                  <c:v>0.54657174596404912</c:v>
                </c:pt>
                <c:pt idx="1951">
                  <c:v>0.53291719738383181</c:v>
                </c:pt>
                <c:pt idx="1952">
                  <c:v>0.53220841399125429</c:v>
                </c:pt>
                <c:pt idx="1953">
                  <c:v>0.52434741617594438</c:v>
                </c:pt>
                <c:pt idx="1954">
                  <c:v>0.51585048219407559</c:v>
                </c:pt>
                <c:pt idx="1955">
                  <c:v>0.49137746877936528</c:v>
                </c:pt>
                <c:pt idx="1956">
                  <c:v>0.4569926901717325</c:v>
                </c:pt>
                <c:pt idx="1957">
                  <c:v>0.43018803894361357</c:v>
                </c:pt>
                <c:pt idx="1958">
                  <c:v>0.39120478116738272</c:v>
                </c:pt>
                <c:pt idx="1959">
                  <c:v>0.38063733151635493</c:v>
                </c:pt>
                <c:pt idx="1960">
                  <c:v>0.32904444505079139</c:v>
                </c:pt>
                <c:pt idx="1961">
                  <c:v>0.3066643746349782</c:v>
                </c:pt>
                <c:pt idx="1962">
                  <c:v>0.28842490389046316</c:v>
                </c:pt>
                <c:pt idx="1963">
                  <c:v>0.28788159227706561</c:v>
                </c:pt>
                <c:pt idx="1964">
                  <c:v>0.28830483589323114</c:v>
                </c:pt>
                <c:pt idx="1965">
                  <c:v>0.32510893852670997</c:v>
                </c:pt>
                <c:pt idx="1966">
                  <c:v>0.33026506854851057</c:v>
                </c:pt>
                <c:pt idx="1967">
                  <c:v>0.31702580214145043</c:v>
                </c:pt>
                <c:pt idx="1968">
                  <c:v>0.31824424121051686</c:v>
                </c:pt>
                <c:pt idx="1969">
                  <c:v>0.31650834543182271</c:v>
                </c:pt>
                <c:pt idx="1970">
                  <c:v>0.31684807771576023</c:v>
                </c:pt>
                <c:pt idx="1971">
                  <c:v>0.3286800283599603</c:v>
                </c:pt>
                <c:pt idx="1972">
                  <c:v>0.3274886396706258</c:v>
                </c:pt>
                <c:pt idx="1973">
                  <c:v>0.32779008057814274</c:v>
                </c:pt>
                <c:pt idx="1974">
                  <c:v>0.32712031723506602</c:v>
                </c:pt>
                <c:pt idx="1975">
                  <c:v>0.32298347452741138</c:v>
                </c:pt>
                <c:pt idx="1976">
                  <c:v>0.32394104481221231</c:v>
                </c:pt>
                <c:pt idx="1977">
                  <c:v>0.31739556917728562</c:v>
                </c:pt>
                <c:pt idx="1978">
                  <c:v>0.32680222297629469</c:v>
                </c:pt>
                <c:pt idx="1979">
                  <c:v>0.33275414984980922</c:v>
                </c:pt>
                <c:pt idx="1980">
                  <c:v>0.33929192160843424</c:v>
                </c:pt>
                <c:pt idx="1981">
                  <c:v>0.34602527248108039</c:v>
                </c:pt>
                <c:pt idx="1982">
                  <c:v>0.35316625762739878</c:v>
                </c:pt>
                <c:pt idx="1983">
                  <c:v>0.34602605284648214</c:v>
                </c:pt>
                <c:pt idx="1984">
                  <c:v>0.34644223295837762</c:v>
                </c:pt>
                <c:pt idx="1985">
                  <c:v>0.34851192476848553</c:v>
                </c:pt>
                <c:pt idx="1986">
                  <c:v>0.3358169571502998</c:v>
                </c:pt>
                <c:pt idx="1987">
                  <c:v>0.33800459337070388</c:v>
                </c:pt>
                <c:pt idx="1988">
                  <c:v>0.34490547964412888</c:v>
                </c:pt>
                <c:pt idx="1989">
                  <c:v>0.33853347081812529</c:v>
                </c:pt>
                <c:pt idx="1990">
                  <c:v>0.33859510375452939</c:v>
                </c:pt>
                <c:pt idx="1991">
                  <c:v>0.31857299751107243</c:v>
                </c:pt>
                <c:pt idx="1992">
                  <c:v>0.30701733239850648</c:v>
                </c:pt>
                <c:pt idx="1993">
                  <c:v>0.32224281391331966</c:v>
                </c:pt>
                <c:pt idx="1994">
                  <c:v>0.30942418985065578</c:v>
                </c:pt>
                <c:pt idx="1995">
                  <c:v>0.28422738725882951</c:v>
                </c:pt>
                <c:pt idx="1996">
                  <c:v>0.28039491202700084</c:v>
                </c:pt>
                <c:pt idx="1997">
                  <c:v>0.31008729075823788</c:v>
                </c:pt>
                <c:pt idx="1998">
                  <c:v>0.31010185225926995</c:v>
                </c:pt>
                <c:pt idx="1999">
                  <c:v>0.30990194243047281</c:v>
                </c:pt>
                <c:pt idx="2000">
                  <c:v>0.31352476046457545</c:v>
                </c:pt>
                <c:pt idx="2001">
                  <c:v>0.29716874393997228</c:v>
                </c:pt>
                <c:pt idx="2002">
                  <c:v>0.29927267164519505</c:v>
                </c:pt>
                <c:pt idx="2003">
                  <c:v>0.3120499810198899</c:v>
                </c:pt>
                <c:pt idx="2004">
                  <c:v>0.31197542466673306</c:v>
                </c:pt>
                <c:pt idx="2005">
                  <c:v>0.31256438078519555</c:v>
                </c:pt>
                <c:pt idx="2006">
                  <c:v>0.31146591863785567</c:v>
                </c:pt>
                <c:pt idx="2007">
                  <c:v>0.31766887373390917</c:v>
                </c:pt>
                <c:pt idx="2008">
                  <c:v>0.30136793405478896</c:v>
                </c:pt>
                <c:pt idx="2009">
                  <c:v>0.29765990331574682</c:v>
                </c:pt>
                <c:pt idx="2010">
                  <c:v>0.29627595351224995</c:v>
                </c:pt>
                <c:pt idx="2011">
                  <c:v>0.29441263439050014</c:v>
                </c:pt>
                <c:pt idx="2012">
                  <c:v>0.29308262845980437</c:v>
                </c:pt>
                <c:pt idx="2013">
                  <c:v>0.29128599789480869</c:v>
                </c:pt>
                <c:pt idx="2014">
                  <c:v>0.30041839182530672</c:v>
                </c:pt>
                <c:pt idx="2015">
                  <c:v>0.29938485758148015</c:v>
                </c:pt>
                <c:pt idx="2016">
                  <c:v>0.30179124929605394</c:v>
                </c:pt>
                <c:pt idx="2017">
                  <c:v>0.31982213624934597</c:v>
                </c:pt>
                <c:pt idx="2018">
                  <c:v>0.31580843380978096</c:v>
                </c:pt>
                <c:pt idx="2019">
                  <c:v>0.31479283046950429</c:v>
                </c:pt>
                <c:pt idx="2020">
                  <c:v>0.31608026780439286</c:v>
                </c:pt>
                <c:pt idx="2021">
                  <c:v>0.32038951984404579</c:v>
                </c:pt>
                <c:pt idx="2022">
                  <c:v>0.32048039124664301</c:v>
                </c:pt>
                <c:pt idx="2023">
                  <c:v>0.30175031500567434</c:v>
                </c:pt>
                <c:pt idx="2024">
                  <c:v>0.31021415381177719</c:v>
                </c:pt>
                <c:pt idx="2025">
                  <c:v>0.3264193438844758</c:v>
                </c:pt>
                <c:pt idx="2026">
                  <c:v>0.34456986937793999</c:v>
                </c:pt>
                <c:pt idx="2027">
                  <c:v>0.32437883689233404</c:v>
                </c:pt>
                <c:pt idx="2028">
                  <c:v>0.33716150932060102</c:v>
                </c:pt>
                <c:pt idx="2029">
                  <c:v>0.34366494272908976</c:v>
                </c:pt>
                <c:pt idx="2030">
                  <c:v>0.34541634362349982</c:v>
                </c:pt>
                <c:pt idx="2031">
                  <c:v>0.34629407868119388</c:v>
                </c:pt>
                <c:pt idx="2032">
                  <c:v>0.34002888645086515</c:v>
                </c:pt>
                <c:pt idx="2033">
                  <c:v>0.32255457035415719</c:v>
                </c:pt>
                <c:pt idx="2034">
                  <c:v>0.32085190953507492</c:v>
                </c:pt>
                <c:pt idx="2035">
                  <c:v>0.3208500767290981</c:v>
                </c:pt>
                <c:pt idx="2036">
                  <c:v>0.3180432858937226</c:v>
                </c:pt>
                <c:pt idx="2037">
                  <c:v>0.31436749026659455</c:v>
                </c:pt>
                <c:pt idx="2038">
                  <c:v>0.333820614593342</c:v>
                </c:pt>
                <c:pt idx="2039">
                  <c:v>0.32580564101667642</c:v>
                </c:pt>
                <c:pt idx="2040">
                  <c:v>0.31777744428937205</c:v>
                </c:pt>
                <c:pt idx="2041">
                  <c:v>0.31590957586886864</c:v>
                </c:pt>
                <c:pt idx="2042">
                  <c:v>0.31153158905884792</c:v>
                </c:pt>
                <c:pt idx="2043">
                  <c:v>0.31247310218207702</c:v>
                </c:pt>
                <c:pt idx="2044">
                  <c:v>0.31298844627607775</c:v>
                </c:pt>
                <c:pt idx="2045">
                  <c:v>0.31665549659453446</c:v>
                </c:pt>
                <c:pt idx="2046">
                  <c:v>0.31320215242034932</c:v>
                </c:pt>
                <c:pt idx="2047">
                  <c:v>0.30427311975521015</c:v>
                </c:pt>
                <c:pt idx="2048">
                  <c:v>0.30811760883538691</c:v>
                </c:pt>
                <c:pt idx="2049">
                  <c:v>0.31192745423451007</c:v>
                </c:pt>
                <c:pt idx="2050">
                  <c:v>0.31212075151171559</c:v>
                </c:pt>
                <c:pt idx="2051">
                  <c:v>0.31923099843687952</c:v>
                </c:pt>
                <c:pt idx="2052">
                  <c:v>0.3199420622980842</c:v>
                </c:pt>
                <c:pt idx="2053">
                  <c:v>0.3233856912274965</c:v>
                </c:pt>
                <c:pt idx="2054">
                  <c:v>0.32602655866129732</c:v>
                </c:pt>
                <c:pt idx="2055">
                  <c:v>0.32227190143671913</c:v>
                </c:pt>
                <c:pt idx="2056">
                  <c:v>0.29625140259178878</c:v>
                </c:pt>
                <c:pt idx="2057">
                  <c:v>0.29151146623139745</c:v>
                </c:pt>
                <c:pt idx="2058">
                  <c:v>0.28166497824065195</c:v>
                </c:pt>
                <c:pt idx="2059">
                  <c:v>0.27864017102587257</c:v>
                </c:pt>
                <c:pt idx="2060">
                  <c:v>0.29096504924954275</c:v>
                </c:pt>
                <c:pt idx="2061">
                  <c:v>0.29129740081310446</c:v>
                </c:pt>
                <c:pt idx="2062">
                  <c:v>0.29098060663646075</c:v>
                </c:pt>
                <c:pt idx="2063">
                  <c:v>0.29573374710852757</c:v>
                </c:pt>
                <c:pt idx="2064">
                  <c:v>0.29746232895337116</c:v>
                </c:pt>
                <c:pt idx="2065">
                  <c:v>0.30278164737251179</c:v>
                </c:pt>
                <c:pt idx="2066">
                  <c:v>0.30051137685914414</c:v>
                </c:pt>
                <c:pt idx="2067">
                  <c:v>0.30090580210261436</c:v>
                </c:pt>
                <c:pt idx="2068">
                  <c:v>0.27812359703795558</c:v>
                </c:pt>
                <c:pt idx="2069">
                  <c:v>0.27821380294020148</c:v>
                </c:pt>
                <c:pt idx="2070">
                  <c:v>0.27622126439629202</c:v>
                </c:pt>
                <c:pt idx="2071">
                  <c:v>0.26395631159173932</c:v>
                </c:pt>
                <c:pt idx="2072">
                  <c:v>0.26368268546968837</c:v>
                </c:pt>
                <c:pt idx="2073">
                  <c:v>0.26628459214773176</c:v>
                </c:pt>
                <c:pt idx="2074">
                  <c:v>0.2662314753221296</c:v>
                </c:pt>
                <c:pt idx="2075">
                  <c:v>0.26465793090992412</c:v>
                </c:pt>
                <c:pt idx="2076">
                  <c:v>0.26489047296446028</c:v>
                </c:pt>
                <c:pt idx="2077">
                  <c:v>0.25763202840200178</c:v>
                </c:pt>
                <c:pt idx="2078">
                  <c:v>0.25834194698801105</c:v>
                </c:pt>
                <c:pt idx="2079">
                  <c:v>0.25520854371078966</c:v>
                </c:pt>
                <c:pt idx="2080">
                  <c:v>0.25115914709256387</c:v>
                </c:pt>
                <c:pt idx="2081">
                  <c:v>0.24095282639711968</c:v>
                </c:pt>
                <c:pt idx="2082">
                  <c:v>0.24273826138289276</c:v>
                </c:pt>
                <c:pt idx="2083">
                  <c:v>0.24779898460630731</c:v>
                </c:pt>
                <c:pt idx="2084">
                  <c:v>0.23999772342517256</c:v>
                </c:pt>
                <c:pt idx="2085">
                  <c:v>0.24049390971292103</c:v>
                </c:pt>
                <c:pt idx="2086">
                  <c:v>0.24021771847020595</c:v>
                </c:pt>
                <c:pt idx="2087">
                  <c:v>0.24867371784687367</c:v>
                </c:pt>
                <c:pt idx="2088">
                  <c:v>0.24818588201617722</c:v>
                </c:pt>
                <c:pt idx="2089">
                  <c:v>0.26485952325882861</c:v>
                </c:pt>
                <c:pt idx="2090">
                  <c:v>0.25569106468938246</c:v>
                </c:pt>
                <c:pt idx="2091">
                  <c:v>0.25539059769472816</c:v>
                </c:pt>
                <c:pt idx="2092">
                  <c:v>0.25668220881030601</c:v>
                </c:pt>
                <c:pt idx="2093">
                  <c:v>0.24533202135211102</c:v>
                </c:pt>
                <c:pt idx="2094">
                  <c:v>0.2699997550536668</c:v>
                </c:pt>
                <c:pt idx="2095">
                  <c:v>0.27195141330053629</c:v>
                </c:pt>
                <c:pt idx="2096">
                  <c:v>0.27409444604329813</c:v>
                </c:pt>
                <c:pt idx="2097">
                  <c:v>0.27619312153172443</c:v>
                </c:pt>
                <c:pt idx="2098">
                  <c:v>0.28615358788097778</c:v>
                </c:pt>
                <c:pt idx="2099">
                  <c:v>0.28781862777682282</c:v>
                </c:pt>
                <c:pt idx="2100">
                  <c:v>0.3014918843539684</c:v>
                </c:pt>
                <c:pt idx="2101">
                  <c:v>0.30991581271831292</c:v>
                </c:pt>
                <c:pt idx="2102">
                  <c:v>0.31123821302450899</c:v>
                </c:pt>
                <c:pt idx="2103">
                  <c:v>0.32825638084522957</c:v>
                </c:pt>
                <c:pt idx="2104">
                  <c:v>0.33263938539881971</c:v>
                </c:pt>
                <c:pt idx="2105">
                  <c:v>0.33444288988833187</c:v>
                </c:pt>
                <c:pt idx="2106">
                  <c:v>0.34338643038219263</c:v>
                </c:pt>
                <c:pt idx="2107">
                  <c:v>0.34416524452138042</c:v>
                </c:pt>
                <c:pt idx="2108">
                  <c:v>0.35046767965254738</c:v>
                </c:pt>
                <c:pt idx="2109">
                  <c:v>0.34568286373641766</c:v>
                </c:pt>
                <c:pt idx="2110">
                  <c:v>0.34654177729548025</c:v>
                </c:pt>
                <c:pt idx="2111">
                  <c:v>0.35025845051566107</c:v>
                </c:pt>
                <c:pt idx="2112">
                  <c:v>0.34970155336057518</c:v>
                </c:pt>
                <c:pt idx="2113">
                  <c:v>0.35207271408773677</c:v>
                </c:pt>
                <c:pt idx="2114">
                  <c:v>0.35262029073492296</c:v>
                </c:pt>
                <c:pt idx="2115">
                  <c:v>0.3388740878705076</c:v>
                </c:pt>
                <c:pt idx="2116">
                  <c:v>0.34565832165148558</c:v>
                </c:pt>
                <c:pt idx="2117">
                  <c:v>0.3330558620683931</c:v>
                </c:pt>
                <c:pt idx="2118">
                  <c:v>0.31508985006264767</c:v>
                </c:pt>
                <c:pt idx="2119">
                  <c:v>0.32833999094361976</c:v>
                </c:pt>
                <c:pt idx="2120">
                  <c:v>0.33279659254563526</c:v>
                </c:pt>
                <c:pt idx="2121">
                  <c:v>0.33316766526968261</c:v>
                </c:pt>
                <c:pt idx="2122">
                  <c:v>0.33175596088814485</c:v>
                </c:pt>
                <c:pt idx="2123">
                  <c:v>0.33222385077565997</c:v>
                </c:pt>
                <c:pt idx="2124">
                  <c:v>0.31572798222870407</c:v>
                </c:pt>
                <c:pt idx="2125">
                  <c:v>0.31515356297396824</c:v>
                </c:pt>
                <c:pt idx="2126">
                  <c:v>0.31579808279946309</c:v>
                </c:pt>
                <c:pt idx="2127">
                  <c:v>0.31684624831599234</c:v>
                </c:pt>
                <c:pt idx="2128">
                  <c:v>0.31045687681376177</c:v>
                </c:pt>
                <c:pt idx="2129">
                  <c:v>0.30849089635684213</c:v>
                </c:pt>
                <c:pt idx="2130">
                  <c:v>0.31527985850898455</c:v>
                </c:pt>
                <c:pt idx="2131">
                  <c:v>0.30730299048686632</c:v>
                </c:pt>
                <c:pt idx="2132">
                  <c:v>0.30694327315971232</c:v>
                </c:pt>
                <c:pt idx="2133">
                  <c:v>0.27595487967724353</c:v>
                </c:pt>
                <c:pt idx="2134">
                  <c:v>0.27696694949671397</c:v>
                </c:pt>
                <c:pt idx="2135">
                  <c:v>0.28677397047316022</c:v>
                </c:pt>
                <c:pt idx="2136">
                  <c:v>0.29836615325966692</c:v>
                </c:pt>
                <c:pt idx="2137">
                  <c:v>0.29911348542080846</c:v>
                </c:pt>
                <c:pt idx="2138">
                  <c:v>0.28031443635276077</c:v>
                </c:pt>
                <c:pt idx="2139">
                  <c:v>0.27834504413571487</c:v>
                </c:pt>
                <c:pt idx="2140">
                  <c:v>0.27698209196393925</c:v>
                </c:pt>
                <c:pt idx="2141">
                  <c:v>0.27385330795990059</c:v>
                </c:pt>
                <c:pt idx="2142">
                  <c:v>0.27366198679584886</c:v>
                </c:pt>
                <c:pt idx="2143">
                  <c:v>0.26983096678239232</c:v>
                </c:pt>
                <c:pt idx="2144">
                  <c:v>0.26768190262852187</c:v>
                </c:pt>
                <c:pt idx="2145">
                  <c:v>0.26085771778652322</c:v>
                </c:pt>
                <c:pt idx="2146">
                  <c:v>0.26949884894826548</c:v>
                </c:pt>
                <c:pt idx="2147">
                  <c:v>0.2683812012469276</c:v>
                </c:pt>
                <c:pt idx="2148">
                  <c:v>0.26887775976621536</c:v>
                </c:pt>
                <c:pt idx="2149">
                  <c:v>0.27751425559046788</c:v>
                </c:pt>
                <c:pt idx="2150">
                  <c:v>0.27396997197248746</c:v>
                </c:pt>
                <c:pt idx="2151">
                  <c:v>0.28580435746234456</c:v>
                </c:pt>
                <c:pt idx="2152">
                  <c:v>0.28620910350443307</c:v>
                </c:pt>
                <c:pt idx="2153">
                  <c:v>0.28634848923978146</c:v>
                </c:pt>
                <c:pt idx="2154">
                  <c:v>0.28182688641506204</c:v>
                </c:pt>
                <c:pt idx="2155">
                  <c:v>0.3009937682938742</c:v>
                </c:pt>
                <c:pt idx="2156">
                  <c:v>0.30883358785581988</c:v>
                </c:pt>
                <c:pt idx="2157">
                  <c:v>0.3046306490832924</c:v>
                </c:pt>
                <c:pt idx="2158">
                  <c:v>0.30392393225457698</c:v>
                </c:pt>
                <c:pt idx="2159">
                  <c:v>0.32012595530539578</c:v>
                </c:pt>
                <c:pt idx="2160">
                  <c:v>0.31354457540643949</c:v>
                </c:pt>
                <c:pt idx="2161">
                  <c:v>0.31359131686626207</c:v>
                </c:pt>
                <c:pt idx="2162">
                  <c:v>0.3105537278459447</c:v>
                </c:pt>
                <c:pt idx="2163">
                  <c:v>0.31583776481073972</c:v>
                </c:pt>
                <c:pt idx="2164">
                  <c:v>0.31470268861562345</c:v>
                </c:pt>
                <c:pt idx="2165">
                  <c:v>0.31311782962826806</c:v>
                </c:pt>
                <c:pt idx="2166">
                  <c:v>0.29877020895591477</c:v>
                </c:pt>
                <c:pt idx="2167">
                  <c:v>0.30320219518281183</c:v>
                </c:pt>
                <c:pt idx="2168">
                  <c:v>0.31690045982635651</c:v>
                </c:pt>
                <c:pt idx="2169">
                  <c:v>0.3254230858566135</c:v>
                </c:pt>
                <c:pt idx="2170">
                  <c:v>0.34045229036903601</c:v>
                </c:pt>
                <c:pt idx="2171">
                  <c:v>0.343836628431263</c:v>
                </c:pt>
                <c:pt idx="2172">
                  <c:v>0.34561037611672835</c:v>
                </c:pt>
                <c:pt idx="2173">
                  <c:v>0.35558308737305611</c:v>
                </c:pt>
                <c:pt idx="2174">
                  <c:v>0.35621599983911428</c:v>
                </c:pt>
                <c:pt idx="2175">
                  <c:v>0.35930367658564</c:v>
                </c:pt>
                <c:pt idx="2176">
                  <c:v>0.35780143014738341</c:v>
                </c:pt>
                <c:pt idx="2177">
                  <c:v>0.35764268824414702</c:v>
                </c:pt>
                <c:pt idx="2178">
                  <c:v>0.36836703343907679</c:v>
                </c:pt>
                <c:pt idx="2179">
                  <c:v>0.34267381380608586</c:v>
                </c:pt>
                <c:pt idx="2180">
                  <c:v>0.34217456607434188</c:v>
                </c:pt>
                <c:pt idx="2181">
                  <c:v>0.34930702532827879</c:v>
                </c:pt>
                <c:pt idx="2182">
                  <c:v>0.35661129694441857</c:v>
                </c:pt>
                <c:pt idx="2183">
                  <c:v>0.35707103793433131</c:v>
                </c:pt>
                <c:pt idx="2184">
                  <c:v>0.36021771927559604</c:v>
                </c:pt>
                <c:pt idx="2185">
                  <c:v>0.35692765334961674</c:v>
                </c:pt>
                <c:pt idx="2186">
                  <c:v>0.34820750603362327</c:v>
                </c:pt>
                <c:pt idx="2187">
                  <c:v>0.35271839908274072</c:v>
                </c:pt>
                <c:pt idx="2188">
                  <c:v>0.35349639002331118</c:v>
                </c:pt>
                <c:pt idx="2189">
                  <c:v>0.3472366500016818</c:v>
                </c:pt>
                <c:pt idx="2190">
                  <c:v>0.3438767047718439</c:v>
                </c:pt>
                <c:pt idx="2191">
                  <c:v>0.33946043550849725</c:v>
                </c:pt>
                <c:pt idx="2192">
                  <c:v>0.33550115862363528</c:v>
                </c:pt>
                <c:pt idx="2193">
                  <c:v>0.32786645331095304</c:v>
                </c:pt>
                <c:pt idx="2194">
                  <c:v>0.32014220399617588</c:v>
                </c:pt>
                <c:pt idx="2195">
                  <c:v>0.32091006062265304</c:v>
                </c:pt>
                <c:pt idx="2196">
                  <c:v>0.32236846557390791</c:v>
                </c:pt>
                <c:pt idx="2197">
                  <c:v>0.31504429815519946</c:v>
                </c:pt>
                <c:pt idx="2198">
                  <c:v>0.33237229875905927</c:v>
                </c:pt>
                <c:pt idx="2199">
                  <c:v>0.32749171735454191</c:v>
                </c:pt>
                <c:pt idx="2200">
                  <c:v>0.33012714305075164</c:v>
                </c:pt>
                <c:pt idx="2201">
                  <c:v>0.32918706342302984</c:v>
                </c:pt>
                <c:pt idx="2202">
                  <c:v>0.33243068844357127</c:v>
                </c:pt>
                <c:pt idx="2203">
                  <c:v>0.33248558625988128</c:v>
                </c:pt>
                <c:pt idx="2204">
                  <c:v>0.33002632637338231</c:v>
                </c:pt>
                <c:pt idx="2205">
                  <c:v>0.32661413865206401</c:v>
                </c:pt>
                <c:pt idx="2206">
                  <c:v>0.32752326832463419</c:v>
                </c:pt>
                <c:pt idx="2207">
                  <c:v>0.34950029346901479</c:v>
                </c:pt>
                <c:pt idx="2208">
                  <c:v>0.33640259349041907</c:v>
                </c:pt>
                <c:pt idx="2209">
                  <c:v>0.33487095972838515</c:v>
                </c:pt>
                <c:pt idx="2210">
                  <c:v>0.33718351671815983</c:v>
                </c:pt>
                <c:pt idx="2211">
                  <c:v>0.32024276606082414</c:v>
                </c:pt>
                <c:pt idx="2212">
                  <c:v>0.30712412607812661</c:v>
                </c:pt>
                <c:pt idx="2213">
                  <c:v>0.31864643015878807</c:v>
                </c:pt>
                <c:pt idx="2214">
                  <c:v>0.31445906098687143</c:v>
                </c:pt>
                <c:pt idx="2215">
                  <c:v>0.29981123301102458</c:v>
                </c:pt>
                <c:pt idx="2216">
                  <c:v>0.30054098283812725</c:v>
                </c:pt>
                <c:pt idx="2217">
                  <c:v>0.30342941155054332</c:v>
                </c:pt>
                <c:pt idx="2218">
                  <c:v>0.32137369366109408</c:v>
                </c:pt>
                <c:pt idx="2219">
                  <c:v>0.33403276826785916</c:v>
                </c:pt>
                <c:pt idx="2220">
                  <c:v>0.34534034125534996</c:v>
                </c:pt>
                <c:pt idx="2221">
                  <c:v>0.34399912330631788</c:v>
                </c:pt>
                <c:pt idx="2222">
                  <c:v>0.34965071902471712</c:v>
                </c:pt>
                <c:pt idx="2223">
                  <c:v>0.34967426546416086</c:v>
                </c:pt>
                <c:pt idx="2224">
                  <c:v>0.42335464870636169</c:v>
                </c:pt>
                <c:pt idx="2225">
                  <c:v>0.46905164483825362</c:v>
                </c:pt>
                <c:pt idx="2226">
                  <c:v>0.53128904338722249</c:v>
                </c:pt>
                <c:pt idx="2227">
                  <c:v>0.56569554658875287</c:v>
                </c:pt>
                <c:pt idx="2228">
                  <c:v>0.60074672285940778</c:v>
                </c:pt>
                <c:pt idx="2229">
                  <c:v>0.63321227076175957</c:v>
                </c:pt>
                <c:pt idx="2230">
                  <c:v>0.65708801665749339</c:v>
                </c:pt>
                <c:pt idx="2231">
                  <c:v>0.67081147251718365</c:v>
                </c:pt>
                <c:pt idx="2232">
                  <c:v>0.67905812885590389</c:v>
                </c:pt>
                <c:pt idx="2233">
                  <c:v>0.70287009791106458</c:v>
                </c:pt>
                <c:pt idx="2234">
                  <c:v>0.69870858870222829</c:v>
                </c:pt>
                <c:pt idx="2235">
                  <c:v>0.69084173576070218</c:v>
                </c:pt>
                <c:pt idx="2236">
                  <c:v>0.6786341288477663</c:v>
                </c:pt>
                <c:pt idx="2237">
                  <c:v>0.68450472965235132</c:v>
                </c:pt>
                <c:pt idx="2238">
                  <c:v>0.70795108289241815</c:v>
                </c:pt>
                <c:pt idx="2239">
                  <c:v>0.7110498655008658</c:v>
                </c:pt>
                <c:pt idx="2240">
                  <c:v>0.69178470258985902</c:v>
                </c:pt>
                <c:pt idx="2241">
                  <c:v>0.6788393364822497</c:v>
                </c:pt>
                <c:pt idx="2242">
                  <c:v>0.67166203483587339</c:v>
                </c:pt>
                <c:pt idx="2243">
                  <c:v>0.62141202804203932</c:v>
                </c:pt>
                <c:pt idx="2244">
                  <c:v>0.58005890045762576</c:v>
                </c:pt>
                <c:pt idx="2245">
                  <c:v>0.5381052889842266</c:v>
                </c:pt>
                <c:pt idx="2246">
                  <c:v>0.48439762278947879</c:v>
                </c:pt>
                <c:pt idx="2247">
                  <c:v>0.46131972647420888</c:v>
                </c:pt>
                <c:pt idx="2248">
                  <c:v>0.47149523703587487</c:v>
                </c:pt>
                <c:pt idx="2249">
                  <c:v>0.4546888000656889</c:v>
                </c:pt>
                <c:pt idx="2250">
                  <c:v>0.43744716456764027</c:v>
                </c:pt>
                <c:pt idx="2251">
                  <c:v>0.39642276989287206</c:v>
                </c:pt>
                <c:pt idx="2252">
                  <c:v>0.3642256510625882</c:v>
                </c:pt>
                <c:pt idx="2253">
                  <c:v>0.29841759708900018</c:v>
                </c:pt>
                <c:pt idx="2254">
                  <c:v>0.29844375424646186</c:v>
                </c:pt>
                <c:pt idx="2255">
                  <c:v>0.29873212587542813</c:v>
                </c:pt>
                <c:pt idx="2256">
                  <c:v>0.29370314730846692</c:v>
                </c:pt>
                <c:pt idx="2257">
                  <c:v>0.30023569702807384</c:v>
                </c:pt>
                <c:pt idx="2258">
                  <c:v>0.29951609052471112</c:v>
                </c:pt>
                <c:pt idx="2259">
                  <c:v>0.29822002425930011</c:v>
                </c:pt>
                <c:pt idx="2260">
                  <c:v>0.28581105405410567</c:v>
                </c:pt>
                <c:pt idx="2261">
                  <c:v>0.29395908129424941</c:v>
                </c:pt>
                <c:pt idx="2262">
                  <c:v>0.29229332491972737</c:v>
                </c:pt>
                <c:pt idx="2263">
                  <c:v>0.29579066277669624</c:v>
                </c:pt>
                <c:pt idx="2264">
                  <c:v>0.29631333839124308</c:v>
                </c:pt>
                <c:pt idx="2265">
                  <c:v>0.29824386325746671</c:v>
                </c:pt>
                <c:pt idx="2266">
                  <c:v>0.30377961612123633</c:v>
                </c:pt>
                <c:pt idx="2267">
                  <c:v>0.46516556678584514</c:v>
                </c:pt>
                <c:pt idx="2268">
                  <c:v>0.57266424350409362</c:v>
                </c:pt>
                <c:pt idx="2269">
                  <c:v>0.74938209397867328</c:v>
                </c:pt>
                <c:pt idx="2270">
                  <c:v>0.84432825697973757</c:v>
                </c:pt>
                <c:pt idx="2271">
                  <c:v>0.91708550563110436</c:v>
                </c:pt>
                <c:pt idx="2272">
                  <c:v>0.98082833049188589</c:v>
                </c:pt>
                <c:pt idx="2273">
                  <c:v>1.011056306955358</c:v>
                </c:pt>
                <c:pt idx="2274">
                  <c:v>1.0667784825930073</c:v>
                </c:pt>
                <c:pt idx="2275">
                  <c:v>1.1222239680811481</c:v>
                </c:pt>
                <c:pt idx="2276">
                  <c:v>1.5060433095362169</c:v>
                </c:pt>
                <c:pt idx="2277">
                  <c:v>1.789905892300542</c:v>
                </c:pt>
                <c:pt idx="2278">
                  <c:v>2.0245690458905723</c:v>
                </c:pt>
                <c:pt idx="2279">
                  <c:v>2.2213846184880786</c:v>
                </c:pt>
                <c:pt idx="2280">
                  <c:v>2.3920374019345618</c:v>
                </c:pt>
                <c:pt idx="2281">
                  <c:v>2.5414503714833838</c:v>
                </c:pt>
                <c:pt idx="2282">
                  <c:v>2.674702046732405</c:v>
                </c:pt>
                <c:pt idx="2283">
                  <c:v>2.7935807069300411</c:v>
                </c:pt>
                <c:pt idx="2284">
                  <c:v>2.8978632053102724</c:v>
                </c:pt>
                <c:pt idx="2285">
                  <c:v>2.9909762875525292</c:v>
                </c:pt>
                <c:pt idx="2286">
                  <c:v>3.0690770506035996</c:v>
                </c:pt>
                <c:pt idx="2287">
                  <c:v>3.1351082192197852</c:v>
                </c:pt>
                <c:pt idx="2288">
                  <c:v>3.1957076560828463</c:v>
                </c:pt>
                <c:pt idx="2289">
                  <c:v>3.2455269463201248</c:v>
                </c:pt>
                <c:pt idx="2290">
                  <c:v>3.2880552526116289</c:v>
                </c:pt>
                <c:pt idx="2291">
                  <c:v>3.3152274545059544</c:v>
                </c:pt>
                <c:pt idx="2292">
                  <c:v>3.2973429668077778</c:v>
                </c:pt>
                <c:pt idx="2293">
                  <c:v>3.2729573897718822</c:v>
                </c:pt>
                <c:pt idx="2294">
                  <c:v>3.2560311824202768</c:v>
                </c:pt>
                <c:pt idx="2295">
                  <c:v>3.2326202285102652</c:v>
                </c:pt>
                <c:pt idx="2296">
                  <c:v>3.2082985273695468</c:v>
                </c:pt>
                <c:pt idx="2297">
                  <c:v>3.1194549881200064</c:v>
                </c:pt>
                <c:pt idx="2298">
                  <c:v>3.0267268085841139</c:v>
                </c:pt>
                <c:pt idx="2299">
                  <c:v>2.8756596821642089</c:v>
                </c:pt>
                <c:pt idx="2300">
                  <c:v>2.7375017523261929</c:v>
                </c:pt>
                <c:pt idx="2301">
                  <c:v>2.5935841793959136</c:v>
                </c:pt>
                <c:pt idx="2302">
                  <c:v>2.4285217210060339</c:v>
                </c:pt>
                <c:pt idx="2303">
                  <c:v>2.2812875734014408</c:v>
                </c:pt>
                <c:pt idx="2304">
                  <c:v>2.0341035040468922</c:v>
                </c:pt>
                <c:pt idx="2305">
                  <c:v>1.7437245299630888</c:v>
                </c:pt>
                <c:pt idx="2306">
                  <c:v>1.7545669162007229</c:v>
                </c:pt>
                <c:pt idx="2307">
                  <c:v>1.7775605909113272</c:v>
                </c:pt>
                <c:pt idx="2308">
                  <c:v>1.7633967479526151</c:v>
                </c:pt>
                <c:pt idx="2309">
                  <c:v>1.7489823028509832</c:v>
                </c:pt>
                <c:pt idx="2310">
                  <c:v>1.7246657228172451</c:v>
                </c:pt>
                <c:pt idx="2311">
                  <c:v>1.6894332540018182</c:v>
                </c:pt>
                <c:pt idx="2312">
                  <c:v>1.6461147938458229</c:v>
                </c:pt>
                <c:pt idx="2313">
                  <c:v>1.5886982773724874</c:v>
                </c:pt>
                <c:pt idx="2314">
                  <c:v>1.5153334424663523</c:v>
                </c:pt>
                <c:pt idx="2315">
                  <c:v>1.4351875014447313</c:v>
                </c:pt>
                <c:pt idx="2316">
                  <c:v>1.3426010017550052</c:v>
                </c:pt>
                <c:pt idx="2317">
                  <c:v>1.2309104907294715</c:v>
                </c:pt>
                <c:pt idx="2318">
                  <c:v>1.1091619456351949</c:v>
                </c:pt>
                <c:pt idx="2319">
                  <c:v>0.9360608606056251</c:v>
                </c:pt>
                <c:pt idx="2320">
                  <c:v>0.71224113594434191</c:v>
                </c:pt>
                <c:pt idx="2321">
                  <c:v>0.3167671286371993</c:v>
                </c:pt>
                <c:pt idx="2322">
                  <c:v>0.31685548667680796</c:v>
                </c:pt>
                <c:pt idx="2323">
                  <c:v>0.30659147893713395</c:v>
                </c:pt>
                <c:pt idx="2324">
                  <c:v>0.29863770554012276</c:v>
                </c:pt>
                <c:pt idx="2325">
                  <c:v>0.30007917965723857</c:v>
                </c:pt>
                <c:pt idx="2326">
                  <c:v>0.29653518660544603</c:v>
                </c:pt>
                <c:pt idx="2327">
                  <c:v>0.29026536493382077</c:v>
                </c:pt>
                <c:pt idx="2328">
                  <c:v>0.29170660583374869</c:v>
                </c:pt>
                <c:pt idx="2329">
                  <c:v>0.28128788004275179</c:v>
                </c:pt>
                <c:pt idx="2330">
                  <c:v>0.27989599789014874</c:v>
                </c:pt>
                <c:pt idx="2331">
                  <c:v>0.27699714093391176</c:v>
                </c:pt>
                <c:pt idx="2332">
                  <c:v>0.27512465803108088</c:v>
                </c:pt>
                <c:pt idx="2333">
                  <c:v>0.29005301556680724</c:v>
                </c:pt>
                <c:pt idx="2334">
                  <c:v>0.28082353105276686</c:v>
                </c:pt>
                <c:pt idx="2335">
                  <c:v>0.28498973288893503</c:v>
                </c:pt>
                <c:pt idx="2336">
                  <c:v>0.30215305486015359</c:v>
                </c:pt>
                <c:pt idx="2337">
                  <c:v>0.28770053868799789</c:v>
                </c:pt>
                <c:pt idx="2338">
                  <c:v>0.30527853305532193</c:v>
                </c:pt>
                <c:pt idx="2339">
                  <c:v>0.30164171824491548</c:v>
                </c:pt>
                <c:pt idx="2340">
                  <c:v>0.30444676281256894</c:v>
                </c:pt>
                <c:pt idx="2341">
                  <c:v>0.31358329777929655</c:v>
                </c:pt>
                <c:pt idx="2342">
                  <c:v>0.32835895906511986</c:v>
                </c:pt>
                <c:pt idx="2343">
                  <c:v>0.3280836399308647</c:v>
                </c:pt>
                <c:pt idx="2344">
                  <c:v>0.32456532440505925</c:v>
                </c:pt>
                <c:pt idx="2345">
                  <c:v>0.32581088080790654</c:v>
                </c:pt>
                <c:pt idx="2346">
                  <c:v>0.32703895120895526</c:v>
                </c:pt>
                <c:pt idx="2347">
                  <c:v>0.32491624768944255</c:v>
                </c:pt>
                <c:pt idx="2348">
                  <c:v>0.28273201352862387</c:v>
                </c:pt>
                <c:pt idx="2349">
                  <c:v>0.30232690375297733</c:v>
                </c:pt>
                <c:pt idx="2350">
                  <c:v>0.28134741881608444</c:v>
                </c:pt>
                <c:pt idx="2351">
                  <c:v>0.3024427112612797</c:v>
                </c:pt>
                <c:pt idx="2352">
                  <c:v>0.30625579179545642</c:v>
                </c:pt>
                <c:pt idx="2353">
                  <c:v>0.30876944335216383</c:v>
                </c:pt>
                <c:pt idx="2354">
                  <c:v>0.31411411693703839</c:v>
                </c:pt>
                <c:pt idx="2355">
                  <c:v>0.31760082352486407</c:v>
                </c:pt>
                <c:pt idx="2356">
                  <c:v>0.315989622849078</c:v>
                </c:pt>
                <c:pt idx="2357">
                  <c:v>0.33084958042243501</c:v>
                </c:pt>
                <c:pt idx="2358">
                  <c:v>0.34234578375031072</c:v>
                </c:pt>
                <c:pt idx="2359">
                  <c:v>0.3477306532972218</c:v>
                </c:pt>
                <c:pt idx="2360">
                  <c:v>0.35178141514451094</c:v>
                </c:pt>
                <c:pt idx="2361">
                  <c:v>0.36648625382157357</c:v>
                </c:pt>
                <c:pt idx="2362">
                  <c:v>0.38111553869611986</c:v>
                </c:pt>
                <c:pt idx="2363">
                  <c:v>0.37603250008949868</c:v>
                </c:pt>
                <c:pt idx="2364">
                  <c:v>0.38972250289960125</c:v>
                </c:pt>
                <c:pt idx="2365">
                  <c:v>0.38555757159607568</c:v>
                </c:pt>
                <c:pt idx="2366">
                  <c:v>0.37845843728563833</c:v>
                </c:pt>
                <c:pt idx="2367">
                  <c:v>0.37129868047391568</c:v>
                </c:pt>
                <c:pt idx="2368">
                  <c:v>0.36219057403784372</c:v>
                </c:pt>
                <c:pt idx="2369">
                  <c:v>0.37745862956819576</c:v>
                </c:pt>
                <c:pt idx="2370">
                  <c:v>0.373787502218139</c:v>
                </c:pt>
                <c:pt idx="2371">
                  <c:v>0.36924075520263416</c:v>
                </c:pt>
                <c:pt idx="2372">
                  <c:v>0.34854728964830817</c:v>
                </c:pt>
                <c:pt idx="2373">
                  <c:v>0.34947742521576797</c:v>
                </c:pt>
                <c:pt idx="2374">
                  <c:v>0.34660195589671233</c:v>
                </c:pt>
                <c:pt idx="2375">
                  <c:v>0.34241070661918305</c:v>
                </c:pt>
                <c:pt idx="2376">
                  <c:v>0.35140868685045484</c:v>
                </c:pt>
                <c:pt idx="2377">
                  <c:v>0.36686615843443793</c:v>
                </c:pt>
                <c:pt idx="2378">
                  <c:v>0.36485867285014573</c:v>
                </c:pt>
                <c:pt idx="2379">
                  <c:v>0.36347909940477985</c:v>
                </c:pt>
                <c:pt idx="2380">
                  <c:v>0.37113746450722468</c:v>
                </c:pt>
                <c:pt idx="2381">
                  <c:v>0.3619560904444038</c:v>
                </c:pt>
                <c:pt idx="2382">
                  <c:v>0.36576077613246105</c:v>
                </c:pt>
                <c:pt idx="2383">
                  <c:v>0.36088383843527927</c:v>
                </c:pt>
                <c:pt idx="2384">
                  <c:v>0.35538419193728071</c:v>
                </c:pt>
                <c:pt idx="2385">
                  <c:v>0.35517762668510194</c:v>
                </c:pt>
                <c:pt idx="2386">
                  <c:v>0.3603590888073932</c:v>
                </c:pt>
                <c:pt idx="2387">
                  <c:v>0.36009028907570367</c:v>
                </c:pt>
                <c:pt idx="2388">
                  <c:v>0.36624395679194188</c:v>
                </c:pt>
                <c:pt idx="2389">
                  <c:v>0.36528227908941857</c:v>
                </c:pt>
                <c:pt idx="2390">
                  <c:v>0.37440012472075546</c:v>
                </c:pt>
                <c:pt idx="2391">
                  <c:v>0.35915406556169527</c:v>
                </c:pt>
                <c:pt idx="2392">
                  <c:v>0.35393983050995309</c:v>
                </c:pt>
                <c:pt idx="2393">
                  <c:v>0.35026848317337789</c:v>
                </c:pt>
                <c:pt idx="2394">
                  <c:v>0.33461590515161405</c:v>
                </c:pt>
                <c:pt idx="2395">
                  <c:v>0.33221740682324385</c:v>
                </c:pt>
                <c:pt idx="2396">
                  <c:v>0.33187875601537858</c:v>
                </c:pt>
                <c:pt idx="2397">
                  <c:v>0.33638949139113655</c:v>
                </c:pt>
                <c:pt idx="2398">
                  <c:v>0.33921315250470407</c:v>
                </c:pt>
                <c:pt idx="2399">
                  <c:v>0.32461732282841488</c:v>
                </c:pt>
                <c:pt idx="2400">
                  <c:v>0.32813453729041542</c:v>
                </c:pt>
                <c:pt idx="2401">
                  <c:v>0.34371410740691655</c:v>
                </c:pt>
                <c:pt idx="2402">
                  <c:v>0.34898683068946923</c:v>
                </c:pt>
                <c:pt idx="2403">
                  <c:v>0.35019244721459003</c:v>
                </c:pt>
                <c:pt idx="2404">
                  <c:v>0.35074763732711456</c:v>
                </c:pt>
                <c:pt idx="2405">
                  <c:v>0.3554661253230309</c:v>
                </c:pt>
                <c:pt idx="2406">
                  <c:v>0.34762310187416678</c:v>
                </c:pt>
                <c:pt idx="2407">
                  <c:v>0.33802553476298058</c:v>
                </c:pt>
                <c:pt idx="2408">
                  <c:v>0.35239800480610856</c:v>
                </c:pt>
                <c:pt idx="2409">
                  <c:v>0.35510119005462731</c:v>
                </c:pt>
                <c:pt idx="2410">
                  <c:v>0.34315744060422015</c:v>
                </c:pt>
                <c:pt idx="2411">
                  <c:v>0.33727447254735343</c:v>
                </c:pt>
                <c:pt idx="2412">
                  <c:v>0.34217752688971531</c:v>
                </c:pt>
                <c:pt idx="2413">
                  <c:v>0.35146448687850418</c:v>
                </c:pt>
                <c:pt idx="2414">
                  <c:v>0.35838628176279497</c:v>
                </c:pt>
                <c:pt idx="2415">
                  <c:v>0.35382247688638691</c:v>
                </c:pt>
                <c:pt idx="2416">
                  <c:v>0.3671633690605558</c:v>
                </c:pt>
                <c:pt idx="2417">
                  <c:v>0.361391941389824</c:v>
                </c:pt>
                <c:pt idx="2418">
                  <c:v>0.35165118764739589</c:v>
                </c:pt>
                <c:pt idx="2419">
                  <c:v>0.35502491185489399</c:v>
                </c:pt>
                <c:pt idx="2420">
                  <c:v>0.35279905328932798</c:v>
                </c:pt>
                <c:pt idx="2421">
                  <c:v>0.35796460629394217</c:v>
                </c:pt>
                <c:pt idx="2422">
                  <c:v>0.35517809169724374</c:v>
                </c:pt>
                <c:pt idx="2423">
                  <c:v>0.35641592364230479</c:v>
                </c:pt>
                <c:pt idx="2424">
                  <c:v>0.3581470816785704</c:v>
                </c:pt>
                <c:pt idx="2425">
                  <c:v>0.36455734896454123</c:v>
                </c:pt>
                <c:pt idx="2426">
                  <c:v>0.37026574624205078</c:v>
                </c:pt>
                <c:pt idx="2427">
                  <c:v>0.37330491307347341</c:v>
                </c:pt>
                <c:pt idx="2428">
                  <c:v>0.37193705557470652</c:v>
                </c:pt>
                <c:pt idx="2429">
                  <c:v>0.37928679184797315</c:v>
                </c:pt>
                <c:pt idx="2430">
                  <c:v>0.38304974351334486</c:v>
                </c:pt>
                <c:pt idx="2431">
                  <c:v>0.36415728991004492</c:v>
                </c:pt>
                <c:pt idx="2432">
                  <c:v>0.36764776721847514</c:v>
                </c:pt>
                <c:pt idx="2433">
                  <c:v>0.37493002347943072</c:v>
                </c:pt>
                <c:pt idx="2434">
                  <c:v>0.38417526297846816</c:v>
                </c:pt>
                <c:pt idx="2435">
                  <c:v>0.38698587970354403</c:v>
                </c:pt>
                <c:pt idx="2436">
                  <c:v>0.39178996255448051</c:v>
                </c:pt>
                <c:pt idx="2437">
                  <c:v>0.39732475868288047</c:v>
                </c:pt>
                <c:pt idx="2438">
                  <c:v>0.38357211426890025</c:v>
                </c:pt>
                <c:pt idx="2439">
                  <c:v>0.36719008983809864</c:v>
                </c:pt>
                <c:pt idx="2440">
                  <c:v>0.37774482267167819</c:v>
                </c:pt>
                <c:pt idx="2441">
                  <c:v>0.39273852437848894</c:v>
                </c:pt>
                <c:pt idx="2442">
                  <c:v>0.40234798684861989</c:v>
                </c:pt>
                <c:pt idx="2443">
                  <c:v>0.40767733828021957</c:v>
                </c:pt>
                <c:pt idx="2444">
                  <c:v>0.40268861611841072</c:v>
                </c:pt>
                <c:pt idx="2445">
                  <c:v>0.4301902146897556</c:v>
                </c:pt>
                <c:pt idx="2446">
                  <c:v>0.38077725600392393</c:v>
                </c:pt>
                <c:pt idx="2447">
                  <c:v>0.4160377652396729</c:v>
                </c:pt>
                <c:pt idx="2448">
                  <c:v>0.43143469780528171</c:v>
                </c:pt>
                <c:pt idx="2449">
                  <c:v>0.4664874378896674</c:v>
                </c:pt>
                <c:pt idx="2450">
                  <c:v>0.11425663148166298</c:v>
                </c:pt>
                <c:pt idx="2451">
                  <c:v>0.14554120915130589</c:v>
                </c:pt>
              </c:numCache>
            </c:numRef>
          </c:val>
          <c:smooth val="0"/>
          <c:extLst>
            <c:ext xmlns:c16="http://schemas.microsoft.com/office/drawing/2014/chart" uri="{C3380CC4-5D6E-409C-BE32-E72D297353CC}">
              <c16:uniqueId val="{00000001-C63F-4F2D-AF7D-1A69B6104F41}"/>
            </c:ext>
          </c:extLst>
        </c:ser>
        <c:ser>
          <c:idx val="2"/>
          <c:order val="2"/>
          <c:tx>
            <c:strRef>
              <c:f>'Data Preparation'!$J$1</c:f>
              <c:strCache>
                <c:ptCount val="1"/>
                <c:pt idx="0">
                  <c:v>PUMP FAILURE (1 or 0)</c:v>
                </c:pt>
              </c:strCache>
            </c:strRef>
          </c:tx>
          <c:spPr>
            <a:ln w="28575" cap="rnd">
              <a:solidFill>
                <a:schemeClr val="accent3"/>
              </a:solidFill>
              <a:round/>
            </a:ln>
            <a:effectLst/>
          </c:spPr>
          <c:marker>
            <c:symbol val="none"/>
          </c:marker>
          <c:val>
            <c:numRef>
              <c:f>'Data Preparation'!$J$2:$J$2455</c:f>
              <c:numCache>
                <c:formatCode>#,##0.00</c:formatCode>
                <c:ptCount val="2454"/>
                <c:pt idx="0" formatCode="0.0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pt idx="1895">
                  <c:v>0</c:v>
                </c:pt>
                <c:pt idx="1896">
                  <c:v>0</c:v>
                </c:pt>
                <c:pt idx="1897">
                  <c:v>0</c:v>
                </c:pt>
                <c:pt idx="1898">
                  <c:v>0</c:v>
                </c:pt>
                <c:pt idx="1899">
                  <c:v>0</c:v>
                </c:pt>
                <c:pt idx="1900">
                  <c:v>0</c:v>
                </c:pt>
                <c:pt idx="1901">
                  <c:v>0</c:v>
                </c:pt>
                <c:pt idx="1902">
                  <c:v>0</c:v>
                </c:pt>
                <c:pt idx="1903">
                  <c:v>0</c:v>
                </c:pt>
                <c:pt idx="1904">
                  <c:v>0</c:v>
                </c:pt>
                <c:pt idx="1905">
                  <c:v>0</c:v>
                </c:pt>
                <c:pt idx="1906">
                  <c:v>0</c:v>
                </c:pt>
                <c:pt idx="1907">
                  <c:v>0</c:v>
                </c:pt>
                <c:pt idx="1908">
                  <c:v>0</c:v>
                </c:pt>
                <c:pt idx="1909">
                  <c:v>0</c:v>
                </c:pt>
                <c:pt idx="1910">
                  <c:v>0</c:v>
                </c:pt>
                <c:pt idx="1911">
                  <c:v>0</c:v>
                </c:pt>
                <c:pt idx="1912">
                  <c:v>0</c:v>
                </c:pt>
                <c:pt idx="1913">
                  <c:v>0</c:v>
                </c:pt>
                <c:pt idx="1914">
                  <c:v>0</c:v>
                </c:pt>
                <c:pt idx="1915">
                  <c:v>0</c:v>
                </c:pt>
                <c:pt idx="1916">
                  <c:v>0</c:v>
                </c:pt>
                <c:pt idx="1917">
                  <c:v>0</c:v>
                </c:pt>
                <c:pt idx="1918">
                  <c:v>0</c:v>
                </c:pt>
                <c:pt idx="1919">
                  <c:v>0</c:v>
                </c:pt>
                <c:pt idx="1920">
                  <c:v>0</c:v>
                </c:pt>
                <c:pt idx="1921">
                  <c:v>0</c:v>
                </c:pt>
                <c:pt idx="1922">
                  <c:v>0</c:v>
                </c:pt>
                <c:pt idx="1923">
                  <c:v>0</c:v>
                </c:pt>
                <c:pt idx="1924">
                  <c:v>0</c:v>
                </c:pt>
                <c:pt idx="1925">
                  <c:v>0</c:v>
                </c:pt>
                <c:pt idx="1926">
                  <c:v>0</c:v>
                </c:pt>
                <c:pt idx="1927">
                  <c:v>0</c:v>
                </c:pt>
                <c:pt idx="1928">
                  <c:v>0</c:v>
                </c:pt>
                <c:pt idx="1929">
                  <c:v>0</c:v>
                </c:pt>
                <c:pt idx="1930">
                  <c:v>0</c:v>
                </c:pt>
                <c:pt idx="1931">
                  <c:v>0</c:v>
                </c:pt>
                <c:pt idx="1932">
                  <c:v>0</c:v>
                </c:pt>
                <c:pt idx="1933">
                  <c:v>0</c:v>
                </c:pt>
                <c:pt idx="1934">
                  <c:v>0</c:v>
                </c:pt>
                <c:pt idx="1935">
                  <c:v>0</c:v>
                </c:pt>
                <c:pt idx="1936">
                  <c:v>0</c:v>
                </c:pt>
                <c:pt idx="1937">
                  <c:v>0</c:v>
                </c:pt>
                <c:pt idx="1938">
                  <c:v>0</c:v>
                </c:pt>
                <c:pt idx="1939">
                  <c:v>0</c:v>
                </c:pt>
                <c:pt idx="1940">
                  <c:v>0</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0</c:v>
                </c:pt>
                <c:pt idx="2001">
                  <c:v>0</c:v>
                </c:pt>
                <c:pt idx="2002">
                  <c:v>0</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1</c:v>
                </c:pt>
                <c:pt idx="2254">
                  <c:v>1</c:v>
                </c:pt>
                <c:pt idx="2255">
                  <c:v>1</c:v>
                </c:pt>
                <c:pt idx="2256">
                  <c:v>1</c:v>
                </c:pt>
                <c:pt idx="2257">
                  <c:v>1</c:v>
                </c:pt>
                <c:pt idx="2258">
                  <c:v>1</c:v>
                </c:pt>
                <c:pt idx="2259">
                  <c:v>1</c:v>
                </c:pt>
                <c:pt idx="2260">
                  <c:v>1</c:v>
                </c:pt>
                <c:pt idx="2261">
                  <c:v>1</c:v>
                </c:pt>
                <c:pt idx="2262">
                  <c:v>1</c:v>
                </c:pt>
                <c:pt idx="2263">
                  <c:v>1</c:v>
                </c:pt>
                <c:pt idx="2264">
                  <c:v>1</c:v>
                </c:pt>
                <c:pt idx="2265">
                  <c:v>1</c:v>
                </c:pt>
                <c:pt idx="2266">
                  <c:v>1</c:v>
                </c:pt>
                <c:pt idx="2267">
                  <c:v>1</c:v>
                </c:pt>
                <c:pt idx="2268">
                  <c:v>1</c:v>
                </c:pt>
                <c:pt idx="2269">
                  <c:v>1</c:v>
                </c:pt>
                <c:pt idx="2270">
                  <c:v>1</c:v>
                </c:pt>
                <c:pt idx="2271">
                  <c:v>1</c:v>
                </c:pt>
                <c:pt idx="2272">
                  <c:v>1</c:v>
                </c:pt>
                <c:pt idx="2273">
                  <c:v>1</c:v>
                </c:pt>
                <c:pt idx="2274">
                  <c:v>1</c:v>
                </c:pt>
                <c:pt idx="2275">
                  <c:v>1</c:v>
                </c:pt>
                <c:pt idx="2276">
                  <c:v>1</c:v>
                </c:pt>
                <c:pt idx="2277">
                  <c:v>1</c:v>
                </c:pt>
                <c:pt idx="2278">
                  <c:v>1</c:v>
                </c:pt>
                <c:pt idx="2279">
                  <c:v>1</c:v>
                </c:pt>
                <c:pt idx="2280">
                  <c:v>1</c:v>
                </c:pt>
                <c:pt idx="2281">
                  <c:v>1</c:v>
                </c:pt>
                <c:pt idx="2282">
                  <c:v>1</c:v>
                </c:pt>
                <c:pt idx="2283">
                  <c:v>1</c:v>
                </c:pt>
                <c:pt idx="2284">
                  <c:v>1</c:v>
                </c:pt>
                <c:pt idx="2285">
                  <c:v>1</c:v>
                </c:pt>
                <c:pt idx="2286">
                  <c:v>1</c:v>
                </c:pt>
                <c:pt idx="2287">
                  <c:v>1</c:v>
                </c:pt>
                <c:pt idx="2288">
                  <c:v>1</c:v>
                </c:pt>
                <c:pt idx="2289">
                  <c:v>1</c:v>
                </c:pt>
                <c:pt idx="2290">
                  <c:v>1</c:v>
                </c:pt>
                <c:pt idx="2291">
                  <c:v>1</c:v>
                </c:pt>
                <c:pt idx="2292">
                  <c:v>1</c:v>
                </c:pt>
                <c:pt idx="2293">
                  <c:v>1</c:v>
                </c:pt>
                <c:pt idx="2294">
                  <c:v>1</c:v>
                </c:pt>
                <c:pt idx="2295">
                  <c:v>1</c:v>
                </c:pt>
                <c:pt idx="2296">
                  <c:v>1</c:v>
                </c:pt>
                <c:pt idx="2297">
                  <c:v>1</c:v>
                </c:pt>
                <c:pt idx="2298">
                  <c:v>1</c:v>
                </c:pt>
                <c:pt idx="2299">
                  <c:v>1</c:v>
                </c:pt>
                <c:pt idx="2300">
                  <c:v>1</c:v>
                </c:pt>
                <c:pt idx="2301">
                  <c:v>1</c:v>
                </c:pt>
                <c:pt idx="2302">
                  <c:v>1</c:v>
                </c:pt>
                <c:pt idx="2303">
                  <c:v>1</c:v>
                </c:pt>
                <c:pt idx="2304">
                  <c:v>1</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numCache>
            </c:numRef>
          </c:val>
          <c:smooth val="0"/>
          <c:extLst>
            <c:ext xmlns:c16="http://schemas.microsoft.com/office/drawing/2014/chart" uri="{C3380CC4-5D6E-409C-BE32-E72D297353CC}">
              <c16:uniqueId val="{00000002-C63F-4F2D-AF7D-1A69B6104F41}"/>
            </c:ext>
          </c:extLst>
        </c:ser>
        <c:ser>
          <c:idx val="3"/>
          <c:order val="3"/>
          <c:tx>
            <c:strRef>
              <c:f>'Data Preparation'!$K$1</c:f>
              <c:strCache>
                <c:ptCount val="1"/>
                <c:pt idx="0">
                  <c:v>Regressive Equation</c:v>
                </c:pt>
              </c:strCache>
            </c:strRef>
          </c:tx>
          <c:spPr>
            <a:ln w="28575" cap="rnd">
              <a:solidFill>
                <a:schemeClr val="accent4"/>
              </a:solidFill>
              <a:round/>
            </a:ln>
            <a:effectLst/>
          </c:spPr>
          <c:marker>
            <c:symbol val="none"/>
          </c:marker>
          <c:val>
            <c:numRef>
              <c:f>'Data Preparation'!$K$2:$K$2455</c:f>
              <c:numCache>
                <c:formatCode>0.00</c:formatCode>
                <c:ptCount val="2454"/>
                <c:pt idx="0">
                  <c:v>1.4820216874814496E-2</c:v>
                </c:pt>
                <c:pt idx="1">
                  <c:v>1.0539901646947625E-2</c:v>
                </c:pt>
                <c:pt idx="2">
                  <c:v>1.1902612010965541E-3</c:v>
                </c:pt>
                <c:pt idx="3">
                  <c:v>-5.5078807348812875E-3</c:v>
                </c:pt>
                <c:pt idx="4">
                  <c:v>-1.5527159200491081E-2</c:v>
                </c:pt>
                <c:pt idx="5">
                  <c:v>-1.1199683774915092E-2</c:v>
                </c:pt>
                <c:pt idx="6">
                  <c:v>-9.8067507166221812E-3</c:v>
                </c:pt>
                <c:pt idx="7">
                  <c:v>-1.0273858228657007E-2</c:v>
                </c:pt>
                <c:pt idx="8">
                  <c:v>-7.7170096166793156E-3</c:v>
                </c:pt>
                <c:pt idx="9">
                  <c:v>-1.4248804028992312E-3</c:v>
                </c:pt>
                <c:pt idx="10">
                  <c:v>-2.9652706959545361E-3</c:v>
                </c:pt>
                <c:pt idx="11">
                  <c:v>-7.3473923078147818E-3</c:v>
                </c:pt>
                <c:pt idx="12">
                  <c:v>-2.6094747465021939E-3</c:v>
                </c:pt>
                <c:pt idx="13">
                  <c:v>6.0357700305865292E-3</c:v>
                </c:pt>
                <c:pt idx="14">
                  <c:v>8.1097739682043368E-3</c:v>
                </c:pt>
                <c:pt idx="15">
                  <c:v>6.7168637459256164E-3</c:v>
                </c:pt>
                <c:pt idx="16">
                  <c:v>8.6893594318803169E-3</c:v>
                </c:pt>
                <c:pt idx="17">
                  <c:v>3.5278458158498616E-3</c:v>
                </c:pt>
                <c:pt idx="18">
                  <c:v>3.1986621157921169E-3</c:v>
                </c:pt>
                <c:pt idx="19">
                  <c:v>6.2870543887546537E-3</c:v>
                </c:pt>
                <c:pt idx="20">
                  <c:v>9.147094602932393E-3</c:v>
                </c:pt>
                <c:pt idx="21">
                  <c:v>1.6056680778931964E-2</c:v>
                </c:pt>
                <c:pt idx="22">
                  <c:v>1.7608741557966989E-2</c:v>
                </c:pt>
                <c:pt idx="23">
                  <c:v>2.2132624633144138E-2</c:v>
                </c:pt>
                <c:pt idx="24">
                  <c:v>1.7483297127867892E-2</c:v>
                </c:pt>
                <c:pt idx="25">
                  <c:v>1.610775375171114E-2</c:v>
                </c:pt>
                <c:pt idx="26">
                  <c:v>1.4344137402384605E-2</c:v>
                </c:pt>
                <c:pt idx="27">
                  <c:v>-3.6496476814359413E-3</c:v>
                </c:pt>
                <c:pt idx="28">
                  <c:v>5.0349573318163587E-3</c:v>
                </c:pt>
                <c:pt idx="29">
                  <c:v>-2.0183414133706501E-3</c:v>
                </c:pt>
                <c:pt idx="30">
                  <c:v>-8.3806655454198298E-3</c:v>
                </c:pt>
                <c:pt idx="31">
                  <c:v>-7.8110934301405255E-3</c:v>
                </c:pt>
                <c:pt idx="32">
                  <c:v>8.7497715167423884E-3</c:v>
                </c:pt>
                <c:pt idx="33">
                  <c:v>1.1939036717652396E-2</c:v>
                </c:pt>
                <c:pt idx="34">
                  <c:v>1.6739710520639828E-2</c:v>
                </c:pt>
                <c:pt idx="35">
                  <c:v>2.5367507414281176E-3</c:v>
                </c:pt>
                <c:pt idx="36">
                  <c:v>-6.2785752443774712E-3</c:v>
                </c:pt>
                <c:pt idx="37">
                  <c:v>-5.7169935377274772E-3</c:v>
                </c:pt>
                <c:pt idx="38">
                  <c:v>-5.2288932567617907E-3</c:v>
                </c:pt>
                <c:pt idx="39">
                  <c:v>-1.3100763943868721E-2</c:v>
                </c:pt>
                <c:pt idx="40">
                  <c:v>-1.5174010151446593E-2</c:v>
                </c:pt>
                <c:pt idx="41">
                  <c:v>-1.6831252213021064E-2</c:v>
                </c:pt>
                <c:pt idx="42">
                  <c:v>-2.1752636611468312E-2</c:v>
                </c:pt>
                <c:pt idx="43">
                  <c:v>-2.3065813197201801E-2</c:v>
                </c:pt>
                <c:pt idx="44">
                  <c:v>-3.6534232984346104E-2</c:v>
                </c:pt>
                <c:pt idx="45">
                  <c:v>-4.4313835677263325E-2</c:v>
                </c:pt>
                <c:pt idx="46">
                  <c:v>-5.2534182616115643E-2</c:v>
                </c:pt>
                <c:pt idx="47">
                  <c:v>-5.1614430331581418E-2</c:v>
                </c:pt>
                <c:pt idx="48">
                  <c:v>-5.8141880726233275E-2</c:v>
                </c:pt>
                <c:pt idx="49">
                  <c:v>-4.6807800474549355E-2</c:v>
                </c:pt>
                <c:pt idx="50">
                  <c:v>-5.5911647493319894E-2</c:v>
                </c:pt>
                <c:pt idx="51">
                  <c:v>-5.6638811854165638E-2</c:v>
                </c:pt>
                <c:pt idx="52">
                  <c:v>-5.537033170614436E-2</c:v>
                </c:pt>
                <c:pt idx="53">
                  <c:v>-5.256818739688518E-2</c:v>
                </c:pt>
                <c:pt idx="54">
                  <c:v>-4.7765439343805283E-2</c:v>
                </c:pt>
                <c:pt idx="55">
                  <c:v>-3.875023953956569E-2</c:v>
                </c:pt>
                <c:pt idx="56">
                  <c:v>-3.6318493645885908E-2</c:v>
                </c:pt>
                <c:pt idx="57">
                  <c:v>-2.5572461515548262E-2</c:v>
                </c:pt>
                <c:pt idx="58">
                  <c:v>-2.3778135697176572E-2</c:v>
                </c:pt>
                <c:pt idx="59">
                  <c:v>-2.8843360509710814E-2</c:v>
                </c:pt>
                <c:pt idx="60">
                  <c:v>-3.4094877072615382E-2</c:v>
                </c:pt>
                <c:pt idx="61">
                  <c:v>-3.3878562929832712E-2</c:v>
                </c:pt>
                <c:pt idx="62">
                  <c:v>-3.8873033627922493E-2</c:v>
                </c:pt>
                <c:pt idx="63">
                  <c:v>-3.9875363081125603E-2</c:v>
                </c:pt>
                <c:pt idx="64">
                  <c:v>-3.5612358150694301E-2</c:v>
                </c:pt>
                <c:pt idx="65">
                  <c:v>-3.0781275649065076E-2</c:v>
                </c:pt>
                <c:pt idx="66">
                  <c:v>-2.3663883915359896E-2</c:v>
                </c:pt>
                <c:pt idx="67">
                  <c:v>-2.076204141492155E-2</c:v>
                </c:pt>
                <c:pt idx="68">
                  <c:v>-1.9971108604929677E-2</c:v>
                </c:pt>
                <c:pt idx="69">
                  <c:v>-1.3399581756656009E-2</c:v>
                </c:pt>
                <c:pt idx="70">
                  <c:v>-1.2344728589678611E-2</c:v>
                </c:pt>
                <c:pt idx="71">
                  <c:v>-2.3820701870038707E-3</c:v>
                </c:pt>
                <c:pt idx="72">
                  <c:v>-7.0224794772917321E-3</c:v>
                </c:pt>
                <c:pt idx="73">
                  <c:v>-1.1420190534137231E-2</c:v>
                </c:pt>
                <c:pt idx="74">
                  <c:v>-2.8872083214580568E-3</c:v>
                </c:pt>
                <c:pt idx="75">
                  <c:v>-3.0934990972318888E-3</c:v>
                </c:pt>
                <c:pt idx="76">
                  <c:v>-9.8029887638351187E-3</c:v>
                </c:pt>
                <c:pt idx="77">
                  <c:v>-1.6430756671747981E-2</c:v>
                </c:pt>
                <c:pt idx="78">
                  <c:v>-2.153131297749622E-2</c:v>
                </c:pt>
                <c:pt idx="79">
                  <c:v>-2.0689451293430583E-2</c:v>
                </c:pt>
                <c:pt idx="80">
                  <c:v>-1.7297873198175107E-2</c:v>
                </c:pt>
                <c:pt idx="81">
                  <c:v>-8.6309241594458852E-3</c:v>
                </c:pt>
                <c:pt idx="82">
                  <c:v>-1.6886751446287263E-2</c:v>
                </c:pt>
                <c:pt idx="83">
                  <c:v>-2.6619441174895342E-2</c:v>
                </c:pt>
                <c:pt idx="84">
                  <c:v>-2.3929294165327075E-2</c:v>
                </c:pt>
                <c:pt idx="85">
                  <c:v>-3.7529336459797724E-2</c:v>
                </c:pt>
                <c:pt idx="86">
                  <c:v>-4.2593691210013884E-2</c:v>
                </c:pt>
                <c:pt idx="87">
                  <c:v>-5.482846728225732E-2</c:v>
                </c:pt>
                <c:pt idx="88">
                  <c:v>-6.8046780973460397E-2</c:v>
                </c:pt>
                <c:pt idx="89">
                  <c:v>-5.7856604979179327E-2</c:v>
                </c:pt>
                <c:pt idx="90">
                  <c:v>-5.0319112761175511E-2</c:v>
                </c:pt>
                <c:pt idx="91">
                  <c:v>-5.265279870507511E-2</c:v>
                </c:pt>
                <c:pt idx="92">
                  <c:v>-5.5650548010155676E-2</c:v>
                </c:pt>
                <c:pt idx="93">
                  <c:v>-4.6474986853228262E-2</c:v>
                </c:pt>
                <c:pt idx="94">
                  <c:v>-5.8292650340267871E-2</c:v>
                </c:pt>
                <c:pt idx="95">
                  <c:v>-5.2184857957747188E-2</c:v>
                </c:pt>
                <c:pt idx="96">
                  <c:v>-4.7925200502781373E-2</c:v>
                </c:pt>
                <c:pt idx="97">
                  <c:v>-4.8753407798338699E-2</c:v>
                </c:pt>
                <c:pt idx="98">
                  <c:v>-5.2671376557744676E-2</c:v>
                </c:pt>
                <c:pt idx="99">
                  <c:v>-5.4143517563192245E-2</c:v>
                </c:pt>
                <c:pt idx="100">
                  <c:v>-5.2306770617385978E-2</c:v>
                </c:pt>
                <c:pt idx="101">
                  <c:v>-5.792008586867059E-2</c:v>
                </c:pt>
                <c:pt idx="102">
                  <c:v>-4.9709165477268558E-2</c:v>
                </c:pt>
                <c:pt idx="103">
                  <c:v>-4.3493883754809115E-2</c:v>
                </c:pt>
                <c:pt idx="104">
                  <c:v>-3.8767052701076277E-2</c:v>
                </c:pt>
                <c:pt idx="105">
                  <c:v>-4.1444826267301171E-2</c:v>
                </c:pt>
                <c:pt idx="106">
                  <c:v>-3.4377362921944932E-2</c:v>
                </c:pt>
                <c:pt idx="107">
                  <c:v>-2.49628818384805E-2</c:v>
                </c:pt>
                <c:pt idx="108">
                  <c:v>-3.433104930567632E-2</c:v>
                </c:pt>
                <c:pt idx="109">
                  <c:v>-3.4958819771874872E-2</c:v>
                </c:pt>
                <c:pt idx="110">
                  <c:v>-3.4418647178871886E-2</c:v>
                </c:pt>
                <c:pt idx="111">
                  <c:v>-4.0914308887403106E-2</c:v>
                </c:pt>
                <c:pt idx="112">
                  <c:v>-4.6559979016119635E-2</c:v>
                </c:pt>
                <c:pt idx="113">
                  <c:v>-4.9545957380360828E-2</c:v>
                </c:pt>
                <c:pt idx="114">
                  <c:v>-5.5893197071055556E-2</c:v>
                </c:pt>
                <c:pt idx="115">
                  <c:v>-5.1986412685693817E-2</c:v>
                </c:pt>
                <c:pt idx="116">
                  <c:v>-5.5117014374811424E-2</c:v>
                </c:pt>
                <c:pt idx="117">
                  <c:v>-3.9430280656051142E-2</c:v>
                </c:pt>
                <c:pt idx="118">
                  <c:v>-3.0360604557742144E-2</c:v>
                </c:pt>
                <c:pt idx="119">
                  <c:v>-4.3770408532531779E-2</c:v>
                </c:pt>
                <c:pt idx="120">
                  <c:v>-5.2764674179738291E-2</c:v>
                </c:pt>
                <c:pt idx="121">
                  <c:v>-6.0857205284910565E-2</c:v>
                </c:pt>
                <c:pt idx="122">
                  <c:v>-5.3471525638899675E-2</c:v>
                </c:pt>
                <c:pt idx="123">
                  <c:v>-5.689713000726826E-2</c:v>
                </c:pt>
                <c:pt idx="124">
                  <c:v>-4.1055255518467448E-2</c:v>
                </c:pt>
                <c:pt idx="125">
                  <c:v>-4.2256220388585342E-2</c:v>
                </c:pt>
                <c:pt idx="126">
                  <c:v>-4.5922094821747472E-2</c:v>
                </c:pt>
                <c:pt idx="127">
                  <c:v>-4.726305902878003E-2</c:v>
                </c:pt>
                <c:pt idx="128">
                  <c:v>-3.408242420711094E-2</c:v>
                </c:pt>
                <c:pt idx="129">
                  <c:v>-3.2490509438303672E-2</c:v>
                </c:pt>
                <c:pt idx="130">
                  <c:v>-3.8092896314577462E-2</c:v>
                </c:pt>
                <c:pt idx="131">
                  <c:v>-3.034297510171502E-2</c:v>
                </c:pt>
                <c:pt idx="132">
                  <c:v>-4.8005218585843834E-2</c:v>
                </c:pt>
                <c:pt idx="133">
                  <c:v>-5.4993952089334108E-2</c:v>
                </c:pt>
                <c:pt idx="134">
                  <c:v>-5.9994696364771061E-2</c:v>
                </c:pt>
                <c:pt idx="135">
                  <c:v>-5.0362535214187543E-2</c:v>
                </c:pt>
                <c:pt idx="136">
                  <c:v>-4.7713431582058874E-2</c:v>
                </c:pt>
                <c:pt idx="137">
                  <c:v>-4.8730793924311788E-2</c:v>
                </c:pt>
                <c:pt idx="138">
                  <c:v>-3.2641420958666956E-2</c:v>
                </c:pt>
                <c:pt idx="139">
                  <c:v>-3.1328824336426364E-2</c:v>
                </c:pt>
                <c:pt idx="140">
                  <c:v>-2.7990482276833539E-2</c:v>
                </c:pt>
                <c:pt idx="141">
                  <c:v>-2.8549568907844214E-2</c:v>
                </c:pt>
                <c:pt idx="142">
                  <c:v>-9.5292028901262649E-3</c:v>
                </c:pt>
                <c:pt idx="143">
                  <c:v>1.2308907957588877E-3</c:v>
                </c:pt>
                <c:pt idx="144">
                  <c:v>6.7673842992903577E-3</c:v>
                </c:pt>
                <c:pt idx="145">
                  <c:v>1.8093501499579001E-2</c:v>
                </c:pt>
                <c:pt idx="146">
                  <c:v>2.4782991186318992E-2</c:v>
                </c:pt>
                <c:pt idx="147">
                  <c:v>1.9719122757109186E-2</c:v>
                </c:pt>
                <c:pt idx="148">
                  <c:v>2.6191682319821608E-2</c:v>
                </c:pt>
                <c:pt idx="149">
                  <c:v>3.0102357697673443E-2</c:v>
                </c:pt>
                <c:pt idx="150">
                  <c:v>3.3158655589800468E-2</c:v>
                </c:pt>
                <c:pt idx="151">
                  <c:v>3.4280110642480044E-2</c:v>
                </c:pt>
                <c:pt idx="152">
                  <c:v>3.4120973535796462E-2</c:v>
                </c:pt>
                <c:pt idx="153">
                  <c:v>3.9786652560991453E-2</c:v>
                </c:pt>
                <c:pt idx="154">
                  <c:v>4.0710242852976086E-2</c:v>
                </c:pt>
                <c:pt idx="155">
                  <c:v>3.9485160235833261E-2</c:v>
                </c:pt>
                <c:pt idx="156">
                  <c:v>4.0098309086721962E-2</c:v>
                </c:pt>
                <c:pt idx="157">
                  <c:v>4.0022826797770472E-2</c:v>
                </c:pt>
                <c:pt idx="158">
                  <c:v>1.9346743237233843E-2</c:v>
                </c:pt>
                <c:pt idx="159">
                  <c:v>1.5376997651815327E-2</c:v>
                </c:pt>
                <c:pt idx="160">
                  <c:v>1.95244760339226E-2</c:v>
                </c:pt>
                <c:pt idx="161">
                  <c:v>1.618623917447537E-2</c:v>
                </c:pt>
                <c:pt idx="162">
                  <c:v>1.7179690356808885E-2</c:v>
                </c:pt>
                <c:pt idx="163">
                  <c:v>2.4392802315077233E-2</c:v>
                </c:pt>
                <c:pt idx="164">
                  <c:v>2.2795847391472557E-2</c:v>
                </c:pt>
                <c:pt idx="165">
                  <c:v>2.6108628576404058E-2</c:v>
                </c:pt>
                <c:pt idx="166">
                  <c:v>1.1513176827526395E-2</c:v>
                </c:pt>
                <c:pt idx="167">
                  <c:v>8.0199295811520521E-3</c:v>
                </c:pt>
                <c:pt idx="168">
                  <c:v>5.6395286746431239E-3</c:v>
                </c:pt>
                <c:pt idx="169">
                  <c:v>2.1557556048348303E-3</c:v>
                </c:pt>
                <c:pt idx="170">
                  <c:v>-2.6193140248771396E-3</c:v>
                </c:pt>
                <c:pt idx="171">
                  <c:v>-3.3883840285851008E-3</c:v>
                </c:pt>
                <c:pt idx="172">
                  <c:v>-5.2427812549629138E-3</c:v>
                </c:pt>
                <c:pt idx="173">
                  <c:v>-7.2736948751501718E-3</c:v>
                </c:pt>
                <c:pt idx="174">
                  <c:v>-1.5501354612844409E-2</c:v>
                </c:pt>
                <c:pt idx="175">
                  <c:v>-1.6873726162050962E-2</c:v>
                </c:pt>
                <c:pt idx="176">
                  <c:v>-1.8550099709775614E-2</c:v>
                </c:pt>
                <c:pt idx="177">
                  <c:v>-6.505815453553998E-3</c:v>
                </c:pt>
                <c:pt idx="178">
                  <c:v>-1.345650654743713E-2</c:v>
                </c:pt>
                <c:pt idx="179">
                  <c:v>-1.1815891017951552E-2</c:v>
                </c:pt>
                <c:pt idx="180">
                  <c:v>-6.3787006093107834E-3</c:v>
                </c:pt>
                <c:pt idx="181">
                  <c:v>-1.5826813379608118E-2</c:v>
                </c:pt>
                <c:pt idx="182">
                  <c:v>-2.1649103052562735E-2</c:v>
                </c:pt>
                <c:pt idx="183">
                  <c:v>-2.2893906886941706E-2</c:v>
                </c:pt>
                <c:pt idx="184">
                  <c:v>-2.3511144910302151E-2</c:v>
                </c:pt>
                <c:pt idx="185">
                  <c:v>-2.071851318288509E-2</c:v>
                </c:pt>
                <c:pt idx="186">
                  <c:v>-2.8563841024616621E-2</c:v>
                </c:pt>
                <c:pt idx="187">
                  <c:v>-3.8262994904242897E-2</c:v>
                </c:pt>
                <c:pt idx="188">
                  <c:v>-3.0092066872714707E-2</c:v>
                </c:pt>
                <c:pt idx="189">
                  <c:v>-2.9503496334119306E-2</c:v>
                </c:pt>
                <c:pt idx="190">
                  <c:v>-4.985282123098056E-2</c:v>
                </c:pt>
                <c:pt idx="191">
                  <c:v>-4.8370206149584316E-2</c:v>
                </c:pt>
                <c:pt idx="192">
                  <c:v>-4.6719046010949228E-2</c:v>
                </c:pt>
                <c:pt idx="193">
                  <c:v>-5.3382009034701916E-2</c:v>
                </c:pt>
                <c:pt idx="194">
                  <c:v>-5.1753060958289354E-2</c:v>
                </c:pt>
                <c:pt idx="195">
                  <c:v>-5.0518910728941435E-2</c:v>
                </c:pt>
                <c:pt idx="196">
                  <c:v>-5.0326515952072937E-2</c:v>
                </c:pt>
                <c:pt idx="197">
                  <c:v>-5.2810128979819959E-2</c:v>
                </c:pt>
                <c:pt idx="198">
                  <c:v>-5.363510399337057E-2</c:v>
                </c:pt>
                <c:pt idx="199">
                  <c:v>-4.2260771985743184E-2</c:v>
                </c:pt>
                <c:pt idx="200">
                  <c:v>-3.7048872636082697E-2</c:v>
                </c:pt>
                <c:pt idx="201">
                  <c:v>-3.7171744157832864E-2</c:v>
                </c:pt>
                <c:pt idx="202">
                  <c:v>-3.6681572253467909E-2</c:v>
                </c:pt>
                <c:pt idx="203">
                  <c:v>-3.4605594826748853E-2</c:v>
                </c:pt>
                <c:pt idx="204">
                  <c:v>-3.2569446850362338E-2</c:v>
                </c:pt>
                <c:pt idx="205">
                  <c:v>-4.0561681134063665E-2</c:v>
                </c:pt>
                <c:pt idx="206">
                  <c:v>-4.0504246406352529E-2</c:v>
                </c:pt>
                <c:pt idx="207">
                  <c:v>-4.5015957861453848E-2</c:v>
                </c:pt>
                <c:pt idx="208">
                  <c:v>-4.6505661147079769E-2</c:v>
                </c:pt>
                <c:pt idx="209">
                  <c:v>-5.139530582691676E-2</c:v>
                </c:pt>
                <c:pt idx="210">
                  <c:v>-5.1133538750764651E-2</c:v>
                </c:pt>
                <c:pt idx="211">
                  <c:v>-4.3428432570914666E-2</c:v>
                </c:pt>
                <c:pt idx="212">
                  <c:v>-3.4806991617007954E-2</c:v>
                </c:pt>
                <c:pt idx="213">
                  <c:v>-3.8102068841609049E-2</c:v>
                </c:pt>
                <c:pt idx="214">
                  <c:v>-8.4340584650287265E-2</c:v>
                </c:pt>
                <c:pt idx="215">
                  <c:v>-0.10696193658784958</c:v>
                </c:pt>
                <c:pt idx="216">
                  <c:v>-0.13600733619270922</c:v>
                </c:pt>
                <c:pt idx="217">
                  <c:v>-0.16391675330934052</c:v>
                </c:pt>
                <c:pt idx="218">
                  <c:v>-0.12704005365484783</c:v>
                </c:pt>
                <c:pt idx="219">
                  <c:v>-5.6363770215741238E-2</c:v>
                </c:pt>
                <c:pt idx="220">
                  <c:v>-8.6972087205318016E-2</c:v>
                </c:pt>
                <c:pt idx="221">
                  <c:v>-8.651134290589968E-2</c:v>
                </c:pt>
                <c:pt idx="222">
                  <c:v>-8.1360475797569887E-2</c:v>
                </c:pt>
                <c:pt idx="223">
                  <c:v>-6.836699070548935E-2</c:v>
                </c:pt>
                <c:pt idx="224">
                  <c:v>-3.5882930865261398E-2</c:v>
                </c:pt>
                <c:pt idx="225">
                  <c:v>-4.5863100889216302E-2</c:v>
                </c:pt>
                <c:pt idx="226">
                  <c:v>-4.0834845985210477E-2</c:v>
                </c:pt>
                <c:pt idx="227">
                  <c:v>-3.9749176097736538E-2</c:v>
                </c:pt>
                <c:pt idx="228">
                  <c:v>5.5625284864361246E-3</c:v>
                </c:pt>
                <c:pt idx="229">
                  <c:v>-5.1614088184889217E-3</c:v>
                </c:pt>
                <c:pt idx="230">
                  <c:v>-1.9420424514219659E-2</c:v>
                </c:pt>
                <c:pt idx="231">
                  <c:v>-4.5446970827469624E-3</c:v>
                </c:pt>
                <c:pt idx="232">
                  <c:v>-4.5359261325053635E-2</c:v>
                </c:pt>
                <c:pt idx="233">
                  <c:v>-6.5563506604338628E-2</c:v>
                </c:pt>
                <c:pt idx="234">
                  <c:v>-6.4582615696739398E-2</c:v>
                </c:pt>
                <c:pt idx="235">
                  <c:v>-6.1032484913273399E-2</c:v>
                </c:pt>
                <c:pt idx="236">
                  <c:v>-6.9888141199219711E-2</c:v>
                </c:pt>
                <c:pt idx="237">
                  <c:v>-7.3699763701135845E-2</c:v>
                </c:pt>
                <c:pt idx="238">
                  <c:v>-8.6311559627746726E-2</c:v>
                </c:pt>
                <c:pt idx="239">
                  <c:v>-4.1851778140681528E-2</c:v>
                </c:pt>
                <c:pt idx="240">
                  <c:v>-7.2788933222787677E-2</c:v>
                </c:pt>
                <c:pt idx="241">
                  <c:v>-8.2601928643097677E-2</c:v>
                </c:pt>
                <c:pt idx="242">
                  <c:v>-0.10724332472551401</c:v>
                </c:pt>
                <c:pt idx="243">
                  <c:v>-0.13800133486948973</c:v>
                </c:pt>
                <c:pt idx="244">
                  <c:v>-0.12398081825516405</c:v>
                </c:pt>
                <c:pt idx="245">
                  <c:v>-0.10083991899937284</c:v>
                </c:pt>
                <c:pt idx="246">
                  <c:v>-0.1117598096309711</c:v>
                </c:pt>
                <c:pt idx="247">
                  <c:v>-8.5177641580117314E-2</c:v>
                </c:pt>
                <c:pt idx="248">
                  <c:v>-9.474223676802207E-2</c:v>
                </c:pt>
                <c:pt idx="249">
                  <c:v>-0.10798162111747844</c:v>
                </c:pt>
                <c:pt idx="250">
                  <c:v>-6.4997182710912926E-2</c:v>
                </c:pt>
                <c:pt idx="251">
                  <c:v>-9.6449371810185314E-2</c:v>
                </c:pt>
                <c:pt idx="252">
                  <c:v>-0.11287460758083623</c:v>
                </c:pt>
                <c:pt idx="253">
                  <c:v>-0.12131750811694297</c:v>
                </c:pt>
                <c:pt idx="254">
                  <c:v>-0.14536774349634052</c:v>
                </c:pt>
                <c:pt idx="255">
                  <c:v>-0.12258876649323913</c:v>
                </c:pt>
                <c:pt idx="256">
                  <c:v>-0.13853404124210267</c:v>
                </c:pt>
                <c:pt idx="257">
                  <c:v>-0.17951723028579913</c:v>
                </c:pt>
                <c:pt idx="258">
                  <c:v>-0.15374246229265021</c:v>
                </c:pt>
                <c:pt idx="259">
                  <c:v>-0.14620668417101024</c:v>
                </c:pt>
                <c:pt idx="260">
                  <c:v>-0.11413821670183277</c:v>
                </c:pt>
                <c:pt idx="261">
                  <c:v>-0.1038883419134482</c:v>
                </c:pt>
                <c:pt idx="262">
                  <c:v>-7.5138649503966204E-2</c:v>
                </c:pt>
                <c:pt idx="263">
                  <c:v>-7.0650159606745366E-2</c:v>
                </c:pt>
                <c:pt idx="264">
                  <c:v>-5.6351745723514757E-2</c:v>
                </c:pt>
                <c:pt idx="265">
                  <c:v>-3.2312224095001008E-2</c:v>
                </c:pt>
                <c:pt idx="266">
                  <c:v>-2.3451302285961151E-2</c:v>
                </c:pt>
                <c:pt idx="267">
                  <c:v>-1.3508473179905001E-2</c:v>
                </c:pt>
                <c:pt idx="268">
                  <c:v>2.5058018698559281E-2</c:v>
                </c:pt>
                <c:pt idx="269">
                  <c:v>4.978530243895718E-3</c:v>
                </c:pt>
                <c:pt idx="270">
                  <c:v>5.7791976241434062E-2</c:v>
                </c:pt>
                <c:pt idx="271">
                  <c:v>7.9032757106261342E-2</c:v>
                </c:pt>
                <c:pt idx="272">
                  <c:v>7.8267598122027993E-2</c:v>
                </c:pt>
                <c:pt idx="273">
                  <c:v>6.0211272763159407E-2</c:v>
                </c:pt>
                <c:pt idx="274">
                  <c:v>5.3507961371913382E-2</c:v>
                </c:pt>
                <c:pt idx="275">
                  <c:v>4.5394751551185997E-2</c:v>
                </c:pt>
                <c:pt idx="276">
                  <c:v>1.150125922119638E-2</c:v>
                </c:pt>
                <c:pt idx="277">
                  <c:v>-3.5792529881830237E-2</c:v>
                </c:pt>
                <c:pt idx="278">
                  <c:v>1.1347944671413979E-2</c:v>
                </c:pt>
                <c:pt idx="279">
                  <c:v>-8.2306790248877215E-3</c:v>
                </c:pt>
                <c:pt idx="280">
                  <c:v>-6.8854047830835152E-2</c:v>
                </c:pt>
                <c:pt idx="281">
                  <c:v>-2.6748638038103234E-2</c:v>
                </c:pt>
                <c:pt idx="282">
                  <c:v>-4.547312204797016E-2</c:v>
                </c:pt>
                <c:pt idx="283">
                  <c:v>-2.4962196340299836E-2</c:v>
                </c:pt>
                <c:pt idx="284">
                  <c:v>-3.6186754587531178E-2</c:v>
                </c:pt>
                <c:pt idx="285">
                  <c:v>-2.0098289195262353E-2</c:v>
                </c:pt>
                <c:pt idx="286">
                  <c:v>-4.3033480027332205E-2</c:v>
                </c:pt>
                <c:pt idx="287">
                  <c:v>-4.3356594514851299E-2</c:v>
                </c:pt>
                <c:pt idx="288">
                  <c:v>-3.5308420242105676E-2</c:v>
                </c:pt>
                <c:pt idx="289">
                  <c:v>-3.8799754410975495E-2</c:v>
                </c:pt>
                <c:pt idx="290">
                  <c:v>-4.6741096320404352E-2</c:v>
                </c:pt>
                <c:pt idx="291">
                  <c:v>-4.2923538410855167E-2</c:v>
                </c:pt>
                <c:pt idx="292">
                  <c:v>-4.3567431073065599E-2</c:v>
                </c:pt>
                <c:pt idx="293">
                  <c:v>-3.6792194367863296E-2</c:v>
                </c:pt>
                <c:pt idx="294">
                  <c:v>-3.6807634024155322E-2</c:v>
                </c:pt>
                <c:pt idx="295">
                  <c:v>-3.4109900081237043E-2</c:v>
                </c:pt>
                <c:pt idx="296">
                  <c:v>-3.9648494491890451E-2</c:v>
                </c:pt>
                <c:pt idx="297">
                  <c:v>-3.7250582065052606E-2</c:v>
                </c:pt>
                <c:pt idx="298">
                  <c:v>-3.3265414193627052E-2</c:v>
                </c:pt>
                <c:pt idx="299">
                  <c:v>-3.3389333771227325E-2</c:v>
                </c:pt>
                <c:pt idx="300">
                  <c:v>-3.0544210846672581E-2</c:v>
                </c:pt>
                <c:pt idx="301">
                  <c:v>-2.8840256664534381E-2</c:v>
                </c:pt>
                <c:pt idx="302">
                  <c:v>-3.1349394866799885E-2</c:v>
                </c:pt>
                <c:pt idx="303">
                  <c:v>-2.4033519265769243E-2</c:v>
                </c:pt>
                <c:pt idx="304">
                  <c:v>-1.3405316464971007E-2</c:v>
                </c:pt>
                <c:pt idx="305">
                  <c:v>-1.5644712131970273E-2</c:v>
                </c:pt>
                <c:pt idx="306">
                  <c:v>-1.6846636397981563E-2</c:v>
                </c:pt>
                <c:pt idx="307">
                  <c:v>-8.619256633217387E-3</c:v>
                </c:pt>
                <c:pt idx="308">
                  <c:v>-6.3294135663531925E-3</c:v>
                </c:pt>
                <c:pt idx="309">
                  <c:v>6.0098824573324716E-3</c:v>
                </c:pt>
                <c:pt idx="310">
                  <c:v>1.6847544434329675E-3</c:v>
                </c:pt>
                <c:pt idx="311">
                  <c:v>1.2381484633985029E-2</c:v>
                </c:pt>
                <c:pt idx="312">
                  <c:v>4.6729936728521215E-3</c:v>
                </c:pt>
                <c:pt idx="313">
                  <c:v>1.2250430847716598E-2</c:v>
                </c:pt>
                <c:pt idx="314">
                  <c:v>2.0738529023779262E-2</c:v>
                </c:pt>
                <c:pt idx="315">
                  <c:v>2.5924963577466764E-2</c:v>
                </c:pt>
                <c:pt idx="316">
                  <c:v>3.1034309756417966E-2</c:v>
                </c:pt>
                <c:pt idx="317">
                  <c:v>2.7769041558769914E-2</c:v>
                </c:pt>
                <c:pt idx="318">
                  <c:v>3.0077347947524369E-2</c:v>
                </c:pt>
                <c:pt idx="319">
                  <c:v>2.6435948295135625E-2</c:v>
                </c:pt>
                <c:pt idx="320">
                  <c:v>2.7970426936810178E-2</c:v>
                </c:pt>
                <c:pt idx="321">
                  <c:v>3.5692927946445629E-2</c:v>
                </c:pt>
                <c:pt idx="322">
                  <c:v>3.8626786539773139E-2</c:v>
                </c:pt>
                <c:pt idx="323">
                  <c:v>2.652521200025959E-2</c:v>
                </c:pt>
                <c:pt idx="324">
                  <c:v>3.2688027998720504E-2</c:v>
                </c:pt>
                <c:pt idx="325">
                  <c:v>1.7428457363452776E-2</c:v>
                </c:pt>
                <c:pt idx="326">
                  <c:v>1.8962886155849068E-2</c:v>
                </c:pt>
                <c:pt idx="327">
                  <c:v>2.5592272090805279E-3</c:v>
                </c:pt>
                <c:pt idx="328">
                  <c:v>-1.5348833173303933E-2</c:v>
                </c:pt>
                <c:pt idx="329">
                  <c:v>-2.6562308655194489E-2</c:v>
                </c:pt>
                <c:pt idx="330">
                  <c:v>-2.5237405843047789E-2</c:v>
                </c:pt>
                <c:pt idx="331">
                  <c:v>-3.2730831341471367E-2</c:v>
                </c:pt>
                <c:pt idx="332">
                  <c:v>-3.4199069669578752E-2</c:v>
                </c:pt>
                <c:pt idx="333">
                  <c:v>-3.8219142741757195E-2</c:v>
                </c:pt>
                <c:pt idx="334">
                  <c:v>-3.4147302169004301E-2</c:v>
                </c:pt>
                <c:pt idx="335">
                  <c:v>-2.8408971612450928E-2</c:v>
                </c:pt>
                <c:pt idx="336">
                  <c:v>-3.4598765993534508E-2</c:v>
                </c:pt>
                <c:pt idx="337">
                  <c:v>-3.2344221498505243E-2</c:v>
                </c:pt>
                <c:pt idx="338">
                  <c:v>-3.1714777414623252E-2</c:v>
                </c:pt>
                <c:pt idx="339">
                  <c:v>-3.7067641130368978E-2</c:v>
                </c:pt>
                <c:pt idx="340">
                  <c:v>-2.3039018831762959E-2</c:v>
                </c:pt>
                <c:pt idx="341">
                  <c:v>-1.948988361227999E-2</c:v>
                </c:pt>
                <c:pt idx="342">
                  <c:v>-3.1226762520035756E-3</c:v>
                </c:pt>
                <c:pt idx="343">
                  <c:v>-7.4641836140285633E-3</c:v>
                </c:pt>
                <c:pt idx="344">
                  <c:v>-1.4424811233711865E-2</c:v>
                </c:pt>
                <c:pt idx="345">
                  <c:v>-7.1631799826797904E-3</c:v>
                </c:pt>
                <c:pt idx="346">
                  <c:v>-2.1045010304657552E-2</c:v>
                </c:pt>
                <c:pt idx="347">
                  <c:v>-1.8272627931254393E-2</c:v>
                </c:pt>
                <c:pt idx="348">
                  <c:v>-1.3514879019331461E-2</c:v>
                </c:pt>
                <c:pt idx="349">
                  <c:v>-1.1067956167245541E-2</c:v>
                </c:pt>
                <c:pt idx="350">
                  <c:v>-1.7858929671837886E-3</c:v>
                </c:pt>
                <c:pt idx="351">
                  <c:v>6.4460028157439231E-3</c:v>
                </c:pt>
                <c:pt idx="352">
                  <c:v>1.9615817591869256E-3</c:v>
                </c:pt>
                <c:pt idx="353">
                  <c:v>-3.6013330455626491E-3</c:v>
                </c:pt>
                <c:pt idx="354">
                  <c:v>-9.7777174680417911E-3</c:v>
                </c:pt>
                <c:pt idx="355">
                  <c:v>2.0718495851720364E-3</c:v>
                </c:pt>
                <c:pt idx="356">
                  <c:v>-1.1395070131739127E-2</c:v>
                </c:pt>
                <c:pt idx="357">
                  <c:v>-6.1840117064466682E-3</c:v>
                </c:pt>
                <c:pt idx="358">
                  <c:v>1.3195072025407817E-2</c:v>
                </c:pt>
                <c:pt idx="359">
                  <c:v>2.9617161035496609E-2</c:v>
                </c:pt>
                <c:pt idx="360">
                  <c:v>1.7570900956167312E-2</c:v>
                </c:pt>
                <c:pt idx="361">
                  <c:v>1.7894431274498523E-2</c:v>
                </c:pt>
                <c:pt idx="362">
                  <c:v>3.3808943893274268E-3</c:v>
                </c:pt>
                <c:pt idx="363">
                  <c:v>7.8542939899636233E-3</c:v>
                </c:pt>
                <c:pt idx="364">
                  <c:v>6.4739068152649404E-3</c:v>
                </c:pt>
                <c:pt idx="365">
                  <c:v>8.91072380670066E-3</c:v>
                </c:pt>
                <c:pt idx="366">
                  <c:v>1.8888782071352694E-2</c:v>
                </c:pt>
                <c:pt idx="367">
                  <c:v>2.9102108915255442E-3</c:v>
                </c:pt>
                <c:pt idx="368">
                  <c:v>8.459880986559809E-3</c:v>
                </c:pt>
                <c:pt idx="369">
                  <c:v>1.0827752644932631E-2</c:v>
                </c:pt>
                <c:pt idx="370">
                  <c:v>1.14063211777643E-2</c:v>
                </c:pt>
                <c:pt idx="371">
                  <c:v>8.9738995338679572E-3</c:v>
                </c:pt>
                <c:pt idx="372">
                  <c:v>7.4147743743360195E-3</c:v>
                </c:pt>
                <c:pt idx="373">
                  <c:v>-2.4190019620342618E-3</c:v>
                </c:pt>
                <c:pt idx="374">
                  <c:v>-6.9832302234866805E-3</c:v>
                </c:pt>
                <c:pt idx="375">
                  <c:v>5.0108316163233191E-4</c:v>
                </c:pt>
                <c:pt idx="376">
                  <c:v>-3.4796306105566721E-3</c:v>
                </c:pt>
                <c:pt idx="377">
                  <c:v>-2.633627539094352E-3</c:v>
                </c:pt>
                <c:pt idx="378">
                  <c:v>-1.1248870450188186E-2</c:v>
                </c:pt>
                <c:pt idx="379">
                  <c:v>-4.6209592513890563E-3</c:v>
                </c:pt>
                <c:pt idx="380">
                  <c:v>-5.7096791335854435E-3</c:v>
                </c:pt>
                <c:pt idx="381">
                  <c:v>-1.2104830905976804E-2</c:v>
                </c:pt>
                <c:pt idx="382">
                  <c:v>-8.7115318724295676E-3</c:v>
                </c:pt>
                <c:pt idx="383">
                  <c:v>-7.4958304653588437E-3</c:v>
                </c:pt>
                <c:pt idx="384">
                  <c:v>-4.4214105323824304E-3</c:v>
                </c:pt>
                <c:pt idx="385">
                  <c:v>4.3854788563413294E-3</c:v>
                </c:pt>
                <c:pt idx="386">
                  <c:v>5.1994372209370754E-3</c:v>
                </c:pt>
                <c:pt idx="387">
                  <c:v>2.4015603104919903E-3</c:v>
                </c:pt>
                <c:pt idx="388">
                  <c:v>1.7857421131802775E-3</c:v>
                </c:pt>
                <c:pt idx="389">
                  <c:v>-3.6291831348936876E-3</c:v>
                </c:pt>
                <c:pt idx="390">
                  <c:v>-4.1002281867372758E-3</c:v>
                </c:pt>
                <c:pt idx="391">
                  <c:v>7.8606845956674665E-4</c:v>
                </c:pt>
                <c:pt idx="392">
                  <c:v>-1.7659002629888398E-4</c:v>
                </c:pt>
                <c:pt idx="393">
                  <c:v>-1.7202934872613151E-2</c:v>
                </c:pt>
                <c:pt idx="394">
                  <c:v>-3.289986142107526E-2</c:v>
                </c:pt>
                <c:pt idx="395">
                  <c:v>-3.5043511184701726E-2</c:v>
                </c:pt>
                <c:pt idx="396">
                  <c:v>-3.5746356642225696E-2</c:v>
                </c:pt>
                <c:pt idx="397">
                  <c:v>-1.7452378842638394E-2</c:v>
                </c:pt>
                <c:pt idx="398">
                  <c:v>-2.2642504361229721E-2</c:v>
                </c:pt>
                <c:pt idx="399">
                  <c:v>-2.269583746496151E-2</c:v>
                </c:pt>
                <c:pt idx="400">
                  <c:v>-2.7130463236399671E-2</c:v>
                </c:pt>
                <c:pt idx="401">
                  <c:v>-2.4918958426658699E-2</c:v>
                </c:pt>
                <c:pt idx="402">
                  <c:v>-2.556734290017082E-2</c:v>
                </c:pt>
                <c:pt idx="403">
                  <c:v>-1.6937830849023894E-2</c:v>
                </c:pt>
                <c:pt idx="404">
                  <c:v>-1.2052422161396459E-2</c:v>
                </c:pt>
                <c:pt idx="405">
                  <c:v>-2.2985814943959793E-2</c:v>
                </c:pt>
                <c:pt idx="406">
                  <c:v>-2.1931950273359813E-2</c:v>
                </c:pt>
                <c:pt idx="407">
                  <c:v>-1.9881211759950723E-2</c:v>
                </c:pt>
                <c:pt idx="408">
                  <c:v>-1.0787625311060367E-2</c:v>
                </c:pt>
                <c:pt idx="409">
                  <c:v>-1.1113429579956202E-2</c:v>
                </c:pt>
                <c:pt idx="410">
                  <c:v>-4.3073704727619733E-3</c:v>
                </c:pt>
                <c:pt idx="411">
                  <c:v>-6.1630706925939194E-3</c:v>
                </c:pt>
                <c:pt idx="412">
                  <c:v>-7.4291566827591193E-3</c:v>
                </c:pt>
                <c:pt idx="413">
                  <c:v>2.1471331448651432E-3</c:v>
                </c:pt>
                <c:pt idx="414">
                  <c:v>-2.9581865692214215E-3</c:v>
                </c:pt>
                <c:pt idx="415">
                  <c:v>-5.4051386205872243E-3</c:v>
                </c:pt>
                <c:pt idx="416">
                  <c:v>2.8873085282169475E-3</c:v>
                </c:pt>
                <c:pt idx="417">
                  <c:v>8.4571437696981944E-3</c:v>
                </c:pt>
                <c:pt idx="418">
                  <c:v>7.9171513134129734E-3</c:v>
                </c:pt>
                <c:pt idx="419">
                  <c:v>1.257881916481951E-2</c:v>
                </c:pt>
                <c:pt idx="420">
                  <c:v>7.1249048442105778E-3</c:v>
                </c:pt>
                <c:pt idx="421">
                  <c:v>3.8188832786777427E-3</c:v>
                </c:pt>
                <c:pt idx="422">
                  <c:v>1.6117046288167791E-2</c:v>
                </c:pt>
                <c:pt idx="423">
                  <c:v>2.9080192319634213E-2</c:v>
                </c:pt>
                <c:pt idx="424">
                  <c:v>3.9971053022992753E-2</c:v>
                </c:pt>
                <c:pt idx="425">
                  <c:v>4.1190893123960959E-2</c:v>
                </c:pt>
                <c:pt idx="426">
                  <c:v>4.3681032537389419E-2</c:v>
                </c:pt>
                <c:pt idx="427">
                  <c:v>4.4787088465908509E-2</c:v>
                </c:pt>
                <c:pt idx="428">
                  <c:v>5.3140682956443697E-2</c:v>
                </c:pt>
                <c:pt idx="429">
                  <c:v>5.3863089399724617E-2</c:v>
                </c:pt>
                <c:pt idx="430">
                  <c:v>5.2616381556690461E-2</c:v>
                </c:pt>
                <c:pt idx="431">
                  <c:v>4.1097919562672502E-2</c:v>
                </c:pt>
                <c:pt idx="432">
                  <c:v>4.3998764222443976E-2</c:v>
                </c:pt>
                <c:pt idx="433">
                  <c:v>3.272040037456958E-2</c:v>
                </c:pt>
                <c:pt idx="434">
                  <c:v>4.0011524891382488E-2</c:v>
                </c:pt>
                <c:pt idx="435">
                  <c:v>4.3905813000166161E-2</c:v>
                </c:pt>
                <c:pt idx="436">
                  <c:v>4.6336046516100793E-2</c:v>
                </c:pt>
                <c:pt idx="437">
                  <c:v>3.9525768195718181E-2</c:v>
                </c:pt>
                <c:pt idx="438">
                  <c:v>3.5859756054979264E-2</c:v>
                </c:pt>
                <c:pt idx="439">
                  <c:v>2.2015363267173682E-2</c:v>
                </c:pt>
                <c:pt idx="440">
                  <c:v>1.2638626085100357E-2</c:v>
                </c:pt>
                <c:pt idx="441">
                  <c:v>1.1198788339053967E-2</c:v>
                </c:pt>
                <c:pt idx="442">
                  <c:v>1.1739174787074647E-2</c:v>
                </c:pt>
                <c:pt idx="443">
                  <c:v>1.2290819702132194E-2</c:v>
                </c:pt>
                <c:pt idx="444">
                  <c:v>1.15846132609293E-2</c:v>
                </c:pt>
                <c:pt idx="445">
                  <c:v>9.7796041171063219E-3</c:v>
                </c:pt>
                <c:pt idx="446">
                  <c:v>1.2490975574138474E-2</c:v>
                </c:pt>
                <c:pt idx="447">
                  <c:v>8.5751217463436724E-3</c:v>
                </c:pt>
                <c:pt idx="448">
                  <c:v>4.1237179746080876E-3</c:v>
                </c:pt>
                <c:pt idx="449">
                  <c:v>4.5764335283723367E-3</c:v>
                </c:pt>
                <c:pt idx="450">
                  <c:v>1.1281757446066965E-2</c:v>
                </c:pt>
                <c:pt idx="451">
                  <c:v>1.9741631669799142E-2</c:v>
                </c:pt>
                <c:pt idx="452">
                  <c:v>1.1667973194052883E-2</c:v>
                </c:pt>
                <c:pt idx="453">
                  <c:v>7.9740869096619482E-3</c:v>
                </c:pt>
                <c:pt idx="454">
                  <c:v>1.1515891478788731E-2</c:v>
                </c:pt>
                <c:pt idx="455">
                  <c:v>1.9234428494050104E-2</c:v>
                </c:pt>
                <c:pt idx="456">
                  <c:v>-1.0547254777336645E-3</c:v>
                </c:pt>
                <c:pt idx="457">
                  <c:v>-3.3699312012824834E-4</c:v>
                </c:pt>
                <c:pt idx="458">
                  <c:v>-4.503463262034435E-4</c:v>
                </c:pt>
                <c:pt idx="459">
                  <c:v>-9.2555880170454019E-3</c:v>
                </c:pt>
                <c:pt idx="460">
                  <c:v>-6.2913886736069013E-3</c:v>
                </c:pt>
                <c:pt idx="461">
                  <c:v>-8.9210184880466059E-3</c:v>
                </c:pt>
                <c:pt idx="462">
                  <c:v>-1.1756324554418551E-2</c:v>
                </c:pt>
                <c:pt idx="463">
                  <c:v>7.5413725059880754E-4</c:v>
                </c:pt>
                <c:pt idx="464">
                  <c:v>-8.0792438303276537E-3</c:v>
                </c:pt>
                <c:pt idx="465">
                  <c:v>-1.2076841984494768E-2</c:v>
                </c:pt>
                <c:pt idx="466">
                  <c:v>-1.2058289403938605E-2</c:v>
                </c:pt>
                <c:pt idx="467">
                  <c:v>-8.5843802432719052E-3</c:v>
                </c:pt>
                <c:pt idx="468">
                  <c:v>-1.1488530351998705E-2</c:v>
                </c:pt>
                <c:pt idx="469">
                  <c:v>2.8029510196826424E-3</c:v>
                </c:pt>
                <c:pt idx="470">
                  <c:v>6.2661485358042057E-3</c:v>
                </c:pt>
                <c:pt idx="471">
                  <c:v>9.2562727981956305E-3</c:v>
                </c:pt>
                <c:pt idx="472">
                  <c:v>1.3553035832538973E-2</c:v>
                </c:pt>
                <c:pt idx="473">
                  <c:v>1.9097745380742936E-2</c:v>
                </c:pt>
                <c:pt idx="474">
                  <c:v>2.7014730780005047E-2</c:v>
                </c:pt>
                <c:pt idx="475">
                  <c:v>1.8256987446288675E-2</c:v>
                </c:pt>
                <c:pt idx="476">
                  <c:v>1.1987521889069597E-2</c:v>
                </c:pt>
                <c:pt idx="477">
                  <c:v>7.2814438845791862E-3</c:v>
                </c:pt>
                <c:pt idx="478">
                  <c:v>1.0777521144423652E-2</c:v>
                </c:pt>
                <c:pt idx="479">
                  <c:v>9.8584453682039053E-3</c:v>
                </c:pt>
                <c:pt idx="480">
                  <c:v>1.2024522683832584E-2</c:v>
                </c:pt>
                <c:pt idx="481">
                  <c:v>3.5038137737727348E-3</c:v>
                </c:pt>
                <c:pt idx="482">
                  <c:v>1.1105103047084119E-2</c:v>
                </c:pt>
                <c:pt idx="483">
                  <c:v>9.3700910581392405E-3</c:v>
                </c:pt>
                <c:pt idx="484">
                  <c:v>2.7181686954097506E-3</c:v>
                </c:pt>
                <c:pt idx="485">
                  <c:v>-1.642051885517104E-2</c:v>
                </c:pt>
                <c:pt idx="486">
                  <c:v>-2.9466978780195996E-3</c:v>
                </c:pt>
                <c:pt idx="487">
                  <c:v>-3.7187149719541956E-4</c:v>
                </c:pt>
                <c:pt idx="488">
                  <c:v>-9.0518063984017516E-3</c:v>
                </c:pt>
                <c:pt idx="489">
                  <c:v>-1.7676460954607842E-2</c:v>
                </c:pt>
                <c:pt idx="490">
                  <c:v>-1.7196005413321336E-2</c:v>
                </c:pt>
                <c:pt idx="491">
                  <c:v>-4.8147712102253326E-3</c:v>
                </c:pt>
                <c:pt idx="492">
                  <c:v>-5.3822017613669448E-3</c:v>
                </c:pt>
                <c:pt idx="493">
                  <c:v>-2.0114330354007226E-2</c:v>
                </c:pt>
                <c:pt idx="494">
                  <c:v>-1.0228086198337039E-2</c:v>
                </c:pt>
                <c:pt idx="495">
                  <c:v>-1.2469332060956018E-2</c:v>
                </c:pt>
                <c:pt idx="496">
                  <c:v>-7.8769776381156786E-3</c:v>
                </c:pt>
                <c:pt idx="497">
                  <c:v>-1.1108457325349375E-2</c:v>
                </c:pt>
                <c:pt idx="498">
                  <c:v>-9.8877446816576509E-3</c:v>
                </c:pt>
                <c:pt idx="499">
                  <c:v>-1.2038930008817506E-2</c:v>
                </c:pt>
                <c:pt idx="500">
                  <c:v>-9.1709237170267688E-3</c:v>
                </c:pt>
                <c:pt idx="501">
                  <c:v>-6.1564186333464832E-3</c:v>
                </c:pt>
                <c:pt idx="502">
                  <c:v>-9.3734662071444097E-3</c:v>
                </c:pt>
                <c:pt idx="503">
                  <c:v>-1.5780260976189786E-2</c:v>
                </c:pt>
                <c:pt idx="504">
                  <c:v>-2.2994216311430282E-2</c:v>
                </c:pt>
                <c:pt idx="505">
                  <c:v>-1.4024023718412382E-2</c:v>
                </c:pt>
                <c:pt idx="506">
                  <c:v>-1.3348987220526687E-2</c:v>
                </c:pt>
                <c:pt idx="507">
                  <c:v>-9.4796729905696209E-3</c:v>
                </c:pt>
                <c:pt idx="508">
                  <c:v>-8.5607061877339685E-3</c:v>
                </c:pt>
                <c:pt idx="509">
                  <c:v>-1.4965726802037005E-2</c:v>
                </c:pt>
                <c:pt idx="510">
                  <c:v>-1.4199224164055613E-2</c:v>
                </c:pt>
                <c:pt idx="511">
                  <c:v>-1.9910090744243214E-2</c:v>
                </c:pt>
                <c:pt idx="512">
                  <c:v>-2.1863729251743624E-2</c:v>
                </c:pt>
                <c:pt idx="513">
                  <c:v>-1.6030455754031725E-2</c:v>
                </c:pt>
                <c:pt idx="514">
                  <c:v>-1.1136744100688656E-2</c:v>
                </c:pt>
                <c:pt idx="515">
                  <c:v>4.1879409568390535E-3</c:v>
                </c:pt>
                <c:pt idx="516">
                  <c:v>4.4920296854398245E-3</c:v>
                </c:pt>
                <c:pt idx="517">
                  <c:v>-2.3877435680255132E-3</c:v>
                </c:pt>
                <c:pt idx="518">
                  <c:v>7.6590745610430888E-3</c:v>
                </c:pt>
                <c:pt idx="519">
                  <c:v>1.6512595679045838E-2</c:v>
                </c:pt>
                <c:pt idx="520">
                  <c:v>1.3466685554012647E-2</c:v>
                </c:pt>
                <c:pt idx="521">
                  <c:v>1.0228912649998478E-2</c:v>
                </c:pt>
                <c:pt idx="522">
                  <c:v>1.3267239854210633E-2</c:v>
                </c:pt>
                <c:pt idx="523">
                  <c:v>2.2711526918501534E-2</c:v>
                </c:pt>
                <c:pt idx="524">
                  <c:v>2.1454862147806564E-2</c:v>
                </c:pt>
                <c:pt idx="525">
                  <c:v>1.9378322980206142E-2</c:v>
                </c:pt>
                <c:pt idx="526">
                  <c:v>1.6284774393994783E-2</c:v>
                </c:pt>
                <c:pt idx="527">
                  <c:v>1.8353135142818222E-2</c:v>
                </c:pt>
                <c:pt idx="528">
                  <c:v>1.5023535829367995E-2</c:v>
                </c:pt>
                <c:pt idx="529">
                  <c:v>1.2190292340009568E-2</c:v>
                </c:pt>
                <c:pt idx="530">
                  <c:v>1.2298782319488E-2</c:v>
                </c:pt>
                <c:pt idx="531">
                  <c:v>1.1949172206161096E-2</c:v>
                </c:pt>
                <c:pt idx="532">
                  <c:v>1.8635283563914751E-3</c:v>
                </c:pt>
                <c:pt idx="533">
                  <c:v>3.5419485152700103E-3</c:v>
                </c:pt>
                <c:pt idx="534">
                  <c:v>3.2116121944149034E-3</c:v>
                </c:pt>
                <c:pt idx="535">
                  <c:v>-5.5418067579160457E-3</c:v>
                </c:pt>
                <c:pt idx="536">
                  <c:v>-4.8426851946485883E-3</c:v>
                </c:pt>
                <c:pt idx="537">
                  <c:v>-1.3620546325718852E-3</c:v>
                </c:pt>
                <c:pt idx="538">
                  <c:v>-1.3115429729949613E-3</c:v>
                </c:pt>
                <c:pt idx="539">
                  <c:v>5.7924473241479646E-3</c:v>
                </c:pt>
                <c:pt idx="540">
                  <c:v>1.3061918705776665E-2</c:v>
                </c:pt>
                <c:pt idx="541">
                  <c:v>2.2564751344153144E-2</c:v>
                </c:pt>
                <c:pt idx="542">
                  <c:v>2.76956247230421E-2</c:v>
                </c:pt>
                <c:pt idx="543">
                  <c:v>2.219644341399829E-2</c:v>
                </c:pt>
                <c:pt idx="544">
                  <c:v>1.931404221364863E-2</c:v>
                </c:pt>
                <c:pt idx="545">
                  <c:v>4.7543129504830084E-3</c:v>
                </c:pt>
                <c:pt idx="546">
                  <c:v>3.5367194640142374E-3</c:v>
                </c:pt>
                <c:pt idx="547">
                  <c:v>1.184968338415382E-2</c:v>
                </c:pt>
                <c:pt idx="548">
                  <c:v>1.7633738416952704E-2</c:v>
                </c:pt>
                <c:pt idx="549">
                  <c:v>1.8475542305945281E-2</c:v>
                </c:pt>
                <c:pt idx="550">
                  <c:v>1.6254951551452623E-2</c:v>
                </c:pt>
                <c:pt idx="551">
                  <c:v>2.7683958531634634E-2</c:v>
                </c:pt>
                <c:pt idx="552">
                  <c:v>2.9324202597347804E-2</c:v>
                </c:pt>
                <c:pt idx="553">
                  <c:v>2.4921178276584244E-2</c:v>
                </c:pt>
                <c:pt idx="554">
                  <c:v>2.7154416059510189E-2</c:v>
                </c:pt>
                <c:pt idx="555">
                  <c:v>2.9091760092024299E-2</c:v>
                </c:pt>
                <c:pt idx="556">
                  <c:v>3.0761152579186768E-2</c:v>
                </c:pt>
                <c:pt idx="557">
                  <c:v>3.6031598967444456E-2</c:v>
                </c:pt>
                <c:pt idx="558">
                  <c:v>3.2971195954264121E-2</c:v>
                </c:pt>
                <c:pt idx="559">
                  <c:v>2.9114657150906109E-2</c:v>
                </c:pt>
                <c:pt idx="560">
                  <c:v>3.273378234016644E-2</c:v>
                </c:pt>
                <c:pt idx="561">
                  <c:v>2.8468529031877576E-2</c:v>
                </c:pt>
                <c:pt idx="562">
                  <c:v>3.9657670242843945E-2</c:v>
                </c:pt>
                <c:pt idx="563">
                  <c:v>2.9424531816405697E-2</c:v>
                </c:pt>
                <c:pt idx="564">
                  <c:v>2.4494341168403988E-2</c:v>
                </c:pt>
                <c:pt idx="565">
                  <c:v>2.9626885148651305E-2</c:v>
                </c:pt>
                <c:pt idx="566">
                  <c:v>2.6930327357059802E-2</c:v>
                </c:pt>
                <c:pt idx="567">
                  <c:v>2.0917309273577933E-2</c:v>
                </c:pt>
                <c:pt idx="568">
                  <c:v>1.9514348148052085E-2</c:v>
                </c:pt>
                <c:pt idx="569">
                  <c:v>9.3242046099234477E-3</c:v>
                </c:pt>
                <c:pt idx="570">
                  <c:v>-2.0978447285198154E-3</c:v>
                </c:pt>
                <c:pt idx="571">
                  <c:v>-4.4939522267468668E-3</c:v>
                </c:pt>
                <c:pt idx="572">
                  <c:v>-3.3232623570419451E-3</c:v>
                </c:pt>
                <c:pt idx="573">
                  <c:v>2.2173169599011278E-3</c:v>
                </c:pt>
                <c:pt idx="574">
                  <c:v>1.6577709835972065E-3</c:v>
                </c:pt>
                <c:pt idx="575">
                  <c:v>1.1387912485326779E-2</c:v>
                </c:pt>
                <c:pt idx="576">
                  <c:v>1.0083733030667563E-2</c:v>
                </c:pt>
                <c:pt idx="577">
                  <c:v>6.0143439831078505E-3</c:v>
                </c:pt>
                <c:pt idx="578">
                  <c:v>-3.7659547407800087E-3</c:v>
                </c:pt>
                <c:pt idx="579">
                  <c:v>-2.026166065499535E-2</c:v>
                </c:pt>
                <c:pt idx="580">
                  <c:v>-2.1221546329601715E-2</c:v>
                </c:pt>
                <c:pt idx="581">
                  <c:v>-3.9242035740378212E-2</c:v>
                </c:pt>
                <c:pt idx="582">
                  <c:v>-4.1261168769235135E-2</c:v>
                </c:pt>
                <c:pt idx="583">
                  <c:v>-4.8624854624202296E-2</c:v>
                </c:pt>
                <c:pt idx="584">
                  <c:v>-5.2030243589909708E-2</c:v>
                </c:pt>
                <c:pt idx="585">
                  <c:v>-5.0279335921699309E-2</c:v>
                </c:pt>
                <c:pt idx="586">
                  <c:v>-4.9361583683398047E-2</c:v>
                </c:pt>
                <c:pt idx="587">
                  <c:v>-6.5476657379571868E-2</c:v>
                </c:pt>
                <c:pt idx="588">
                  <c:v>-7.5911754230865602E-2</c:v>
                </c:pt>
                <c:pt idx="589">
                  <c:v>-7.8205881728582338E-2</c:v>
                </c:pt>
                <c:pt idx="590">
                  <c:v>-8.1258695191300134E-2</c:v>
                </c:pt>
                <c:pt idx="591">
                  <c:v>-7.9447448539289645E-2</c:v>
                </c:pt>
                <c:pt idx="592">
                  <c:v>-8.7852500197614813E-2</c:v>
                </c:pt>
                <c:pt idx="593">
                  <c:v>-7.0409068557521715E-2</c:v>
                </c:pt>
                <c:pt idx="594">
                  <c:v>-6.6880112478531872E-2</c:v>
                </c:pt>
                <c:pt idx="595">
                  <c:v>-6.2220941757060721E-2</c:v>
                </c:pt>
                <c:pt idx="596">
                  <c:v>-6.5729352841997324E-2</c:v>
                </c:pt>
                <c:pt idx="597">
                  <c:v>-6.4506161484732538E-2</c:v>
                </c:pt>
                <c:pt idx="598">
                  <c:v>-6.0655602219849669E-2</c:v>
                </c:pt>
                <c:pt idx="599">
                  <c:v>-5.0285337047713208E-2</c:v>
                </c:pt>
                <c:pt idx="600">
                  <c:v>-3.8008881645344994E-2</c:v>
                </c:pt>
                <c:pt idx="601">
                  <c:v>-4.7930425415488309E-2</c:v>
                </c:pt>
                <c:pt idx="602">
                  <c:v>-3.9754552520034903E-2</c:v>
                </c:pt>
                <c:pt idx="603">
                  <c:v>-5.8346807295994729E-5</c:v>
                </c:pt>
                <c:pt idx="604">
                  <c:v>1.2025944525880461E-2</c:v>
                </c:pt>
                <c:pt idx="605">
                  <c:v>2.965185877127241E-3</c:v>
                </c:pt>
                <c:pt idx="606">
                  <c:v>-1.5598696956732216E-2</c:v>
                </c:pt>
                <c:pt idx="607">
                  <c:v>-1.4679431061093928E-2</c:v>
                </c:pt>
                <c:pt idx="608">
                  <c:v>-4.1527354434932606E-3</c:v>
                </c:pt>
                <c:pt idx="609">
                  <c:v>-1.6590139951830341E-2</c:v>
                </c:pt>
                <c:pt idx="610">
                  <c:v>-3.3899087068896328E-2</c:v>
                </c:pt>
                <c:pt idx="611">
                  <c:v>9.1721316538062592E-3</c:v>
                </c:pt>
                <c:pt idx="612">
                  <c:v>8.3838159831494119E-3</c:v>
                </c:pt>
                <c:pt idx="613">
                  <c:v>7.3707697437982445E-3</c:v>
                </c:pt>
                <c:pt idx="614">
                  <c:v>-7.0796342779364529E-3</c:v>
                </c:pt>
                <c:pt idx="615">
                  <c:v>-1.1698406762489899E-2</c:v>
                </c:pt>
                <c:pt idx="616">
                  <c:v>-1.5529194736436547E-2</c:v>
                </c:pt>
                <c:pt idx="617">
                  <c:v>4.8207724173742195E-3</c:v>
                </c:pt>
                <c:pt idx="618">
                  <c:v>-1.7491751430431801E-4</c:v>
                </c:pt>
                <c:pt idx="619">
                  <c:v>1.5194751644771132E-2</c:v>
                </c:pt>
                <c:pt idx="620">
                  <c:v>3.5945634906476509E-2</c:v>
                </c:pt>
                <c:pt idx="621">
                  <c:v>2.7024109713855271E-2</c:v>
                </c:pt>
                <c:pt idx="622">
                  <c:v>6.3748416201811042E-2</c:v>
                </c:pt>
                <c:pt idx="623">
                  <c:v>7.9197091247845242E-2</c:v>
                </c:pt>
                <c:pt idx="624">
                  <c:v>8.025481454579797E-2</c:v>
                </c:pt>
                <c:pt idx="625">
                  <c:v>9.2481993851503241E-2</c:v>
                </c:pt>
                <c:pt idx="626">
                  <c:v>9.0385572622846411E-2</c:v>
                </c:pt>
                <c:pt idx="627">
                  <c:v>7.9630612729779449E-2</c:v>
                </c:pt>
                <c:pt idx="628">
                  <c:v>7.5876683589928828E-2</c:v>
                </c:pt>
                <c:pt idx="629">
                  <c:v>6.703594772887389E-2</c:v>
                </c:pt>
                <c:pt idx="630">
                  <c:v>4.124310240568041E-2</c:v>
                </c:pt>
                <c:pt idx="631">
                  <c:v>8.0543640412526041E-2</c:v>
                </c:pt>
                <c:pt idx="632">
                  <c:v>8.7726570948813476E-2</c:v>
                </c:pt>
                <c:pt idx="633">
                  <c:v>5.1277999530294049E-2</c:v>
                </c:pt>
                <c:pt idx="634">
                  <c:v>3.2974883507403741E-2</c:v>
                </c:pt>
                <c:pt idx="635">
                  <c:v>3.863159412357231E-2</c:v>
                </c:pt>
                <c:pt idx="636">
                  <c:v>6.3310072637423442E-2</c:v>
                </c:pt>
                <c:pt idx="637">
                  <c:v>6.7622737233983654E-2</c:v>
                </c:pt>
                <c:pt idx="638">
                  <c:v>7.3280707759448283E-2</c:v>
                </c:pt>
                <c:pt idx="639">
                  <c:v>6.1026307934453405E-2</c:v>
                </c:pt>
                <c:pt idx="640">
                  <c:v>7.829112383326664E-2</c:v>
                </c:pt>
                <c:pt idx="641">
                  <c:v>7.2193887650269739E-2</c:v>
                </c:pt>
                <c:pt idx="642">
                  <c:v>5.3441116799722688E-2</c:v>
                </c:pt>
                <c:pt idx="643">
                  <c:v>3.320487501322994E-2</c:v>
                </c:pt>
                <c:pt idx="644">
                  <c:v>2.7891126077066453E-2</c:v>
                </c:pt>
                <c:pt idx="645">
                  <c:v>2.8311840515746811E-2</c:v>
                </c:pt>
                <c:pt idx="646">
                  <c:v>-5.8143794054785869E-2</c:v>
                </c:pt>
                <c:pt idx="647">
                  <c:v>-5.2014164886795555E-2</c:v>
                </c:pt>
                <c:pt idx="648">
                  <c:v>-5.3980538862581806E-2</c:v>
                </c:pt>
                <c:pt idx="649">
                  <c:v>-5.4094420016775557E-2</c:v>
                </c:pt>
                <c:pt idx="650">
                  <c:v>-3.3841407357299236E-2</c:v>
                </c:pt>
                <c:pt idx="651">
                  <c:v>-1.837391835941804E-2</c:v>
                </c:pt>
                <c:pt idx="652">
                  <c:v>-2.5107220505286021E-3</c:v>
                </c:pt>
                <c:pt idx="653">
                  <c:v>5.2939716304464257E-3</c:v>
                </c:pt>
                <c:pt idx="654">
                  <c:v>1.3190238717647573E-2</c:v>
                </c:pt>
                <c:pt idx="655">
                  <c:v>-1.6914057729081056E-2</c:v>
                </c:pt>
                <c:pt idx="656">
                  <c:v>-2.4401685314704435E-3</c:v>
                </c:pt>
                <c:pt idx="657">
                  <c:v>-6.1500429472826079E-3</c:v>
                </c:pt>
                <c:pt idx="658">
                  <c:v>-1.7937498433409194E-2</c:v>
                </c:pt>
                <c:pt idx="659">
                  <c:v>-1.7518429294530957E-2</c:v>
                </c:pt>
                <c:pt idx="660">
                  <c:v>3.7296507079055408E-3</c:v>
                </c:pt>
                <c:pt idx="661">
                  <c:v>2.9908659880385824E-2</c:v>
                </c:pt>
                <c:pt idx="662">
                  <c:v>8.011528466876916E-2</c:v>
                </c:pt>
                <c:pt idx="663">
                  <c:v>8.1113911248599679E-2</c:v>
                </c:pt>
                <c:pt idx="664">
                  <c:v>6.4616899554482132E-2</c:v>
                </c:pt>
                <c:pt idx="665">
                  <c:v>6.0399938089625294E-2</c:v>
                </c:pt>
                <c:pt idx="666">
                  <c:v>7.390548196255764E-2</c:v>
                </c:pt>
                <c:pt idx="667">
                  <c:v>5.3326102128647523E-2</c:v>
                </c:pt>
                <c:pt idx="668">
                  <c:v>4.8314014890941115E-3</c:v>
                </c:pt>
                <c:pt idx="669">
                  <c:v>4.7076977306444334E-2</c:v>
                </c:pt>
                <c:pt idx="670">
                  <c:v>4.7019484454112415E-2</c:v>
                </c:pt>
                <c:pt idx="671">
                  <c:v>5.2267987136776384E-2</c:v>
                </c:pt>
                <c:pt idx="672">
                  <c:v>6.6911082047152348E-2</c:v>
                </c:pt>
                <c:pt idx="673">
                  <c:v>3.9450534172755236E-2</c:v>
                </c:pt>
                <c:pt idx="674">
                  <c:v>2.3933369138867344E-2</c:v>
                </c:pt>
                <c:pt idx="675">
                  <c:v>1.9440496014960895E-2</c:v>
                </c:pt>
                <c:pt idx="676">
                  <c:v>2.2837995026259161E-2</c:v>
                </c:pt>
                <c:pt idx="677">
                  <c:v>2.2059814024472213E-2</c:v>
                </c:pt>
                <c:pt idx="678">
                  <c:v>2.8504800802954477E-2</c:v>
                </c:pt>
                <c:pt idx="679">
                  <c:v>2.9565470538948202E-2</c:v>
                </c:pt>
                <c:pt idx="680">
                  <c:v>2.6195637266476779E-2</c:v>
                </c:pt>
                <c:pt idx="681">
                  <c:v>2.0128275929274353E-2</c:v>
                </c:pt>
                <c:pt idx="682">
                  <c:v>2.4766036129019064E-2</c:v>
                </c:pt>
                <c:pt idx="683">
                  <c:v>2.3328365018365105E-2</c:v>
                </c:pt>
                <c:pt idx="684">
                  <c:v>1.6992456189354632E-2</c:v>
                </c:pt>
                <c:pt idx="685">
                  <c:v>3.3173001270622615E-2</c:v>
                </c:pt>
                <c:pt idx="686">
                  <c:v>3.9428705010734588E-2</c:v>
                </c:pt>
                <c:pt idx="687">
                  <c:v>4.0629933658467565E-2</c:v>
                </c:pt>
                <c:pt idx="688">
                  <c:v>4.3795177407835229E-2</c:v>
                </c:pt>
                <c:pt idx="689">
                  <c:v>4.4801949728295321E-2</c:v>
                </c:pt>
                <c:pt idx="690">
                  <c:v>4.5085348879349119E-2</c:v>
                </c:pt>
                <c:pt idx="691">
                  <c:v>5.4500123294021652E-2</c:v>
                </c:pt>
                <c:pt idx="692">
                  <c:v>4.8388979506955199E-2</c:v>
                </c:pt>
                <c:pt idx="693">
                  <c:v>4.7152477249787439E-2</c:v>
                </c:pt>
                <c:pt idx="694">
                  <c:v>4.7684851635032888E-2</c:v>
                </c:pt>
                <c:pt idx="695">
                  <c:v>4.7668195847578643E-2</c:v>
                </c:pt>
                <c:pt idx="696">
                  <c:v>4.8789105936522525E-2</c:v>
                </c:pt>
                <c:pt idx="697">
                  <c:v>5.0646469309500897E-2</c:v>
                </c:pt>
                <c:pt idx="698">
                  <c:v>5.2429350174461375E-2</c:v>
                </c:pt>
                <c:pt idx="699">
                  <c:v>5.2526146157823028E-2</c:v>
                </c:pt>
                <c:pt idx="700">
                  <c:v>5.3732485241505867E-2</c:v>
                </c:pt>
                <c:pt idx="701">
                  <c:v>4.7568555261894296E-2</c:v>
                </c:pt>
                <c:pt idx="702">
                  <c:v>4.7945213725566038E-2</c:v>
                </c:pt>
                <c:pt idx="703">
                  <c:v>4.3094981742048399E-2</c:v>
                </c:pt>
                <c:pt idx="704">
                  <c:v>4.6309104928342837E-2</c:v>
                </c:pt>
                <c:pt idx="705">
                  <c:v>4.8232179221038396E-2</c:v>
                </c:pt>
                <c:pt idx="706">
                  <c:v>4.5973361497350207E-2</c:v>
                </c:pt>
                <c:pt idx="707">
                  <c:v>3.4075142941915826E-2</c:v>
                </c:pt>
                <c:pt idx="708">
                  <c:v>2.4497890708175651E-2</c:v>
                </c:pt>
                <c:pt idx="709">
                  <c:v>1.1792825043465016E-2</c:v>
                </c:pt>
                <c:pt idx="710">
                  <c:v>1.3432267793589636E-2</c:v>
                </c:pt>
                <c:pt idx="711">
                  <c:v>2.2570826777890685E-2</c:v>
                </c:pt>
                <c:pt idx="712">
                  <c:v>2.0094177848485217E-2</c:v>
                </c:pt>
                <c:pt idx="713">
                  <c:v>2.3659328623407472E-2</c:v>
                </c:pt>
                <c:pt idx="714">
                  <c:v>2.6650579831103416E-2</c:v>
                </c:pt>
                <c:pt idx="715">
                  <c:v>6.1383746545028428E-3</c:v>
                </c:pt>
                <c:pt idx="716">
                  <c:v>1.038055944567895E-2</c:v>
                </c:pt>
                <c:pt idx="717">
                  <c:v>1.018768822710292E-2</c:v>
                </c:pt>
                <c:pt idx="718">
                  <c:v>1.1082942401621665E-2</c:v>
                </c:pt>
                <c:pt idx="719">
                  <c:v>1.142222893895517E-2</c:v>
                </c:pt>
                <c:pt idx="720">
                  <c:v>1.3556095247134192E-2</c:v>
                </c:pt>
                <c:pt idx="721">
                  <c:v>8.8789597156164746E-3</c:v>
                </c:pt>
                <c:pt idx="722">
                  <c:v>1.1983830329535095E-2</c:v>
                </c:pt>
                <c:pt idx="723">
                  <c:v>1.0768737488399238E-2</c:v>
                </c:pt>
                <c:pt idx="724">
                  <c:v>1.37101063969296E-2</c:v>
                </c:pt>
                <c:pt idx="725">
                  <c:v>6.8358502662593246E-3</c:v>
                </c:pt>
                <c:pt idx="726">
                  <c:v>-5.3235873758044061E-3</c:v>
                </c:pt>
                <c:pt idx="727">
                  <c:v>-1.5642929144558115E-2</c:v>
                </c:pt>
                <c:pt idx="728">
                  <c:v>-1.6472719860000984E-2</c:v>
                </c:pt>
                <c:pt idx="729">
                  <c:v>-2.8082240733585673E-2</c:v>
                </c:pt>
                <c:pt idx="730">
                  <c:v>-4.5290244373148325E-2</c:v>
                </c:pt>
                <c:pt idx="731">
                  <c:v>-4.4815206335666935E-2</c:v>
                </c:pt>
                <c:pt idx="732">
                  <c:v>-5.5586588719534924E-2</c:v>
                </c:pt>
                <c:pt idx="733">
                  <c:v>-5.6340403980994935E-2</c:v>
                </c:pt>
                <c:pt idx="734">
                  <c:v>-5.271656860500995E-2</c:v>
                </c:pt>
                <c:pt idx="735">
                  <c:v>-5.8375506797649357E-2</c:v>
                </c:pt>
                <c:pt idx="736">
                  <c:v>-5.8418557160839546E-2</c:v>
                </c:pt>
                <c:pt idx="737">
                  <c:v>-5.4568196731602514E-2</c:v>
                </c:pt>
                <c:pt idx="738">
                  <c:v>-5.6363257846706039E-2</c:v>
                </c:pt>
                <c:pt idx="739">
                  <c:v>-3.5607386104514194E-2</c:v>
                </c:pt>
                <c:pt idx="740">
                  <c:v>-3.7145276579528375E-2</c:v>
                </c:pt>
                <c:pt idx="741">
                  <c:v>-3.8197099205612095E-2</c:v>
                </c:pt>
                <c:pt idx="742">
                  <c:v>-3.5962551895432737E-2</c:v>
                </c:pt>
                <c:pt idx="743">
                  <c:v>-3.8368760279126612E-2</c:v>
                </c:pt>
                <c:pt idx="744">
                  <c:v>-5.1845162985130422E-2</c:v>
                </c:pt>
                <c:pt idx="745">
                  <c:v>-3.8353341553125975E-2</c:v>
                </c:pt>
                <c:pt idx="746">
                  <c:v>-4.2606909206151622E-2</c:v>
                </c:pt>
                <c:pt idx="747">
                  <c:v>-3.2936468004562847E-2</c:v>
                </c:pt>
                <c:pt idx="748">
                  <c:v>-3.5094475941387593E-2</c:v>
                </c:pt>
                <c:pt idx="749">
                  <c:v>-3.9989888344413083E-2</c:v>
                </c:pt>
                <c:pt idx="750">
                  <c:v>-4.605141888236608E-2</c:v>
                </c:pt>
                <c:pt idx="751">
                  <c:v>-4.7886538819385982E-2</c:v>
                </c:pt>
                <c:pt idx="752">
                  <c:v>-3.9892852338013651E-2</c:v>
                </c:pt>
                <c:pt idx="753">
                  <c:v>-4.2006001545793259E-2</c:v>
                </c:pt>
                <c:pt idx="754">
                  <c:v>-4.8650196348263508E-2</c:v>
                </c:pt>
                <c:pt idx="755">
                  <c:v>-4.4910826977385798E-2</c:v>
                </c:pt>
                <c:pt idx="756">
                  <c:v>-3.466991629476035E-2</c:v>
                </c:pt>
                <c:pt idx="757">
                  <c:v>-2.8043739541810497E-2</c:v>
                </c:pt>
                <c:pt idx="758">
                  <c:v>-2.3469943546842065E-2</c:v>
                </c:pt>
                <c:pt idx="759">
                  <c:v>-2.4273350805054217E-2</c:v>
                </c:pt>
                <c:pt idx="760">
                  <c:v>-1.5796596329179735E-2</c:v>
                </c:pt>
                <c:pt idx="761">
                  <c:v>-1.5919861467496799E-2</c:v>
                </c:pt>
                <c:pt idx="762">
                  <c:v>-1.1960685123476589E-2</c:v>
                </c:pt>
                <c:pt idx="763">
                  <c:v>-1.029849825527962E-2</c:v>
                </c:pt>
                <c:pt idx="764">
                  <c:v>-2.1359035422263584E-2</c:v>
                </c:pt>
                <c:pt idx="765">
                  <c:v>-2.0267178193584146E-2</c:v>
                </c:pt>
                <c:pt idx="766">
                  <c:v>-2.0116389558236802E-2</c:v>
                </c:pt>
                <c:pt idx="767">
                  <c:v>-2.6103393868297631E-2</c:v>
                </c:pt>
                <c:pt idx="768">
                  <c:v>-2.0834475274131958E-2</c:v>
                </c:pt>
                <c:pt idx="769">
                  <c:v>-2.6073112761902384E-2</c:v>
                </c:pt>
                <c:pt idx="770">
                  <c:v>-2.4325429597714554E-2</c:v>
                </c:pt>
                <c:pt idx="771">
                  <c:v>-2.2408963743004828E-2</c:v>
                </c:pt>
                <c:pt idx="772">
                  <c:v>-3.0692574825618824E-2</c:v>
                </c:pt>
                <c:pt idx="773">
                  <c:v>-2.424768557084811E-2</c:v>
                </c:pt>
                <c:pt idx="774">
                  <c:v>-1.0026371867638328E-2</c:v>
                </c:pt>
                <c:pt idx="775">
                  <c:v>-2.7401969657887548E-3</c:v>
                </c:pt>
                <c:pt idx="776">
                  <c:v>-6.9592270589340366E-3</c:v>
                </c:pt>
                <c:pt idx="777">
                  <c:v>-2.7817936452140812E-2</c:v>
                </c:pt>
                <c:pt idx="778">
                  <c:v>-2.4405719544286719E-2</c:v>
                </c:pt>
                <c:pt idx="779">
                  <c:v>-2.1318766136229961E-2</c:v>
                </c:pt>
                <c:pt idx="780">
                  <c:v>-2.5571003683064975E-2</c:v>
                </c:pt>
                <c:pt idx="781">
                  <c:v>-2.1158142395795942E-2</c:v>
                </c:pt>
                <c:pt idx="782">
                  <c:v>-1.5879791424143308E-2</c:v>
                </c:pt>
                <c:pt idx="783">
                  <c:v>-2.2086084646224857E-2</c:v>
                </c:pt>
                <c:pt idx="784">
                  <c:v>-1.7022406998324913E-2</c:v>
                </c:pt>
                <c:pt idx="785">
                  <c:v>-2.1674001789216302E-2</c:v>
                </c:pt>
                <c:pt idx="786">
                  <c:v>-2.64612668134101E-2</c:v>
                </c:pt>
                <c:pt idx="787">
                  <c:v>-2.9861308246860063E-2</c:v>
                </c:pt>
                <c:pt idx="788">
                  <c:v>-2.0375318277487953E-2</c:v>
                </c:pt>
                <c:pt idx="789">
                  <c:v>-1.7650825501914436E-2</c:v>
                </c:pt>
                <c:pt idx="790">
                  <c:v>-1.9311253143174389E-2</c:v>
                </c:pt>
                <c:pt idx="791">
                  <c:v>-1.4324483067862492E-2</c:v>
                </c:pt>
                <c:pt idx="792">
                  <c:v>-1.1596530185671083E-2</c:v>
                </c:pt>
                <c:pt idx="793">
                  <c:v>-1.474703439104319E-2</c:v>
                </c:pt>
                <c:pt idx="794">
                  <c:v>-8.4137401412673896E-3</c:v>
                </c:pt>
                <c:pt idx="795">
                  <c:v>-6.8529652044569955E-3</c:v>
                </c:pt>
                <c:pt idx="796">
                  <c:v>-7.5009322213804852E-3</c:v>
                </c:pt>
                <c:pt idx="797">
                  <c:v>1.7931410989031615E-3</c:v>
                </c:pt>
                <c:pt idx="798">
                  <c:v>6.251478336059435E-3</c:v>
                </c:pt>
                <c:pt idx="799">
                  <c:v>5.6232764080262898E-3</c:v>
                </c:pt>
                <c:pt idx="800">
                  <c:v>5.0088762992140934E-3</c:v>
                </c:pt>
                <c:pt idx="801">
                  <c:v>1.1412563145432042E-3</c:v>
                </c:pt>
                <c:pt idx="802">
                  <c:v>8.7116241684728202E-3</c:v>
                </c:pt>
                <c:pt idx="803">
                  <c:v>3.5474005864416513E-3</c:v>
                </c:pt>
                <c:pt idx="804">
                  <c:v>4.3970514682735162E-3</c:v>
                </c:pt>
                <c:pt idx="805">
                  <c:v>3.5332684871640652E-3</c:v>
                </c:pt>
                <c:pt idx="806">
                  <c:v>9.2978748743322015E-3</c:v>
                </c:pt>
                <c:pt idx="807">
                  <c:v>2.3003371102608972E-2</c:v>
                </c:pt>
                <c:pt idx="808">
                  <c:v>2.0844483233590227E-2</c:v>
                </c:pt>
                <c:pt idx="809">
                  <c:v>1.1432374843170501E-2</c:v>
                </c:pt>
                <c:pt idx="810">
                  <c:v>1.7648604981297167E-2</c:v>
                </c:pt>
                <c:pt idx="811">
                  <c:v>1.7607562205728344E-2</c:v>
                </c:pt>
                <c:pt idx="812">
                  <c:v>7.5000598415683184E-3</c:v>
                </c:pt>
                <c:pt idx="813">
                  <c:v>1.600135119739321E-2</c:v>
                </c:pt>
                <c:pt idx="814">
                  <c:v>7.7333525051984653E-3</c:v>
                </c:pt>
                <c:pt idx="815">
                  <c:v>3.7797803567496402E-5</c:v>
                </c:pt>
                <c:pt idx="816">
                  <c:v>7.0493268488854843E-3</c:v>
                </c:pt>
                <c:pt idx="817">
                  <c:v>9.1655096377899481E-3</c:v>
                </c:pt>
                <c:pt idx="818">
                  <c:v>-2.0597659133388957E-3</c:v>
                </c:pt>
                <c:pt idx="819">
                  <c:v>-1.7353426944859418E-3</c:v>
                </c:pt>
                <c:pt idx="820">
                  <c:v>-5.8185872207616729E-4</c:v>
                </c:pt>
                <c:pt idx="821">
                  <c:v>1.8611940018928852E-3</c:v>
                </c:pt>
                <c:pt idx="822">
                  <c:v>3.516200782942791E-3</c:v>
                </c:pt>
                <c:pt idx="823">
                  <c:v>4.9687817926599154E-3</c:v>
                </c:pt>
                <c:pt idx="824">
                  <c:v>1.3383580611568635E-2</c:v>
                </c:pt>
                <c:pt idx="825">
                  <c:v>1.1511798279510765E-2</c:v>
                </c:pt>
                <c:pt idx="826">
                  <c:v>2.2587049264299885E-3</c:v>
                </c:pt>
                <c:pt idx="827">
                  <c:v>6.434606320916525E-3</c:v>
                </c:pt>
                <c:pt idx="828">
                  <c:v>-3.5785011821267698E-3</c:v>
                </c:pt>
                <c:pt idx="829">
                  <c:v>-4.6122008481320753E-3</c:v>
                </c:pt>
                <c:pt idx="830">
                  <c:v>-7.0720122118316242E-3</c:v>
                </c:pt>
                <c:pt idx="831">
                  <c:v>-5.3850527123125991E-3</c:v>
                </c:pt>
                <c:pt idx="832">
                  <c:v>-1.051221132984359E-2</c:v>
                </c:pt>
                <c:pt idx="833">
                  <c:v>-7.0838471051924978E-3</c:v>
                </c:pt>
                <c:pt idx="834">
                  <c:v>-1.5200489753181112E-2</c:v>
                </c:pt>
                <c:pt idx="835">
                  <c:v>-1.6987652877776815E-2</c:v>
                </c:pt>
                <c:pt idx="836">
                  <c:v>-1.5632481230115403E-2</c:v>
                </c:pt>
                <c:pt idx="837">
                  <c:v>-1.7085043261071742E-2</c:v>
                </c:pt>
                <c:pt idx="838">
                  <c:v>-1.6734026204474062E-2</c:v>
                </c:pt>
                <c:pt idx="839">
                  <c:v>-7.5059562357774334E-3</c:v>
                </c:pt>
                <c:pt idx="840">
                  <c:v>-1.0072842394451165E-2</c:v>
                </c:pt>
                <c:pt idx="841">
                  <c:v>-9.8614955562925655E-3</c:v>
                </c:pt>
                <c:pt idx="842">
                  <c:v>-4.8512825081270528E-3</c:v>
                </c:pt>
                <c:pt idx="843">
                  <c:v>-5.1040147423289106E-3</c:v>
                </c:pt>
                <c:pt idx="844">
                  <c:v>-9.180208209726981E-4</c:v>
                </c:pt>
                <c:pt idx="845">
                  <c:v>6.7762537266125022E-3</c:v>
                </c:pt>
                <c:pt idx="846">
                  <c:v>1.1348227164016733E-2</c:v>
                </c:pt>
                <c:pt idx="847">
                  <c:v>1.0399344063485194E-2</c:v>
                </c:pt>
                <c:pt idx="848">
                  <c:v>8.2080089227825059E-3</c:v>
                </c:pt>
                <c:pt idx="849">
                  <c:v>1.1922184819724291E-2</c:v>
                </c:pt>
                <c:pt idx="850">
                  <c:v>-9.7441762238137386E-5</c:v>
                </c:pt>
                <c:pt idx="851">
                  <c:v>-3.2541574766888903E-3</c:v>
                </c:pt>
                <c:pt idx="852">
                  <c:v>-8.373402598723545E-3</c:v>
                </c:pt>
                <c:pt idx="853">
                  <c:v>-9.3932800746896472E-3</c:v>
                </c:pt>
                <c:pt idx="854">
                  <c:v>-1.6865102933835474E-2</c:v>
                </c:pt>
                <c:pt idx="855">
                  <c:v>-1.4161769788150091E-2</c:v>
                </c:pt>
                <c:pt idx="856">
                  <c:v>-6.1861334840928039E-3</c:v>
                </c:pt>
                <c:pt idx="857">
                  <c:v>-5.8283655164691472E-3</c:v>
                </c:pt>
                <c:pt idx="858">
                  <c:v>-5.5081476043875588E-3</c:v>
                </c:pt>
                <c:pt idx="859">
                  <c:v>-1.0189080926936711E-3</c:v>
                </c:pt>
                <c:pt idx="860">
                  <c:v>-2.8962743605953634E-4</c:v>
                </c:pt>
                <c:pt idx="861">
                  <c:v>-9.891292709859556E-3</c:v>
                </c:pt>
                <c:pt idx="862">
                  <c:v>-6.6885003200795046E-3</c:v>
                </c:pt>
                <c:pt idx="863">
                  <c:v>-1.6907127317217885E-2</c:v>
                </c:pt>
                <c:pt idx="864">
                  <c:v>-4.8153521058516002E-3</c:v>
                </c:pt>
                <c:pt idx="865">
                  <c:v>-3.0060373776606975E-3</c:v>
                </c:pt>
                <c:pt idx="866">
                  <c:v>-6.5297032261941723E-3</c:v>
                </c:pt>
                <c:pt idx="867">
                  <c:v>-1.6415143904790819E-2</c:v>
                </c:pt>
                <c:pt idx="868">
                  <c:v>-1.3844923542964405E-2</c:v>
                </c:pt>
                <c:pt idx="869">
                  <c:v>-1.3070778095768731E-2</c:v>
                </c:pt>
                <c:pt idx="870">
                  <c:v>-8.8301737968023986E-3</c:v>
                </c:pt>
                <c:pt idx="871">
                  <c:v>-1.6757337025502861E-2</c:v>
                </c:pt>
                <c:pt idx="872">
                  <c:v>-9.5634452488385646E-3</c:v>
                </c:pt>
                <c:pt idx="873">
                  <c:v>-9.9141997097592638E-3</c:v>
                </c:pt>
                <c:pt idx="874">
                  <c:v>-5.282772497421151E-3</c:v>
                </c:pt>
                <c:pt idx="875">
                  <c:v>-5.8828971221835946E-3</c:v>
                </c:pt>
                <c:pt idx="876">
                  <c:v>-7.0974701652875005E-3</c:v>
                </c:pt>
                <c:pt idx="877">
                  <c:v>-1.0337260015140792E-2</c:v>
                </c:pt>
                <c:pt idx="878">
                  <c:v>-4.073021354727091E-3</c:v>
                </c:pt>
                <c:pt idx="879">
                  <c:v>-3.0235583701339053E-3</c:v>
                </c:pt>
                <c:pt idx="880">
                  <c:v>1.3424526128744674E-3</c:v>
                </c:pt>
                <c:pt idx="881">
                  <c:v>4.1170723583422442E-3</c:v>
                </c:pt>
                <c:pt idx="882">
                  <c:v>8.3067821210045523E-3</c:v>
                </c:pt>
                <c:pt idx="883">
                  <c:v>3.1357298509958609E-3</c:v>
                </c:pt>
                <c:pt idx="884">
                  <c:v>3.0876562427636367E-3</c:v>
                </c:pt>
                <c:pt idx="885">
                  <c:v>5.3351828602982154E-3</c:v>
                </c:pt>
                <c:pt idx="886">
                  <c:v>1.3148436191366408E-2</c:v>
                </c:pt>
                <c:pt idx="887">
                  <c:v>1.2798832304276586E-2</c:v>
                </c:pt>
                <c:pt idx="888">
                  <c:v>2.0767117066537111E-2</c:v>
                </c:pt>
                <c:pt idx="889">
                  <c:v>1.6563050571186233E-2</c:v>
                </c:pt>
                <c:pt idx="890">
                  <c:v>2.5210777512783E-2</c:v>
                </c:pt>
                <c:pt idx="891">
                  <c:v>4.2513236133093879E-2</c:v>
                </c:pt>
                <c:pt idx="892">
                  <c:v>4.1171800101643563E-2</c:v>
                </c:pt>
                <c:pt idx="893">
                  <c:v>3.9927941473542283E-2</c:v>
                </c:pt>
                <c:pt idx="894">
                  <c:v>3.6619143321658054E-2</c:v>
                </c:pt>
                <c:pt idx="895">
                  <c:v>3.8801353169929387E-2</c:v>
                </c:pt>
                <c:pt idx="896">
                  <c:v>3.9702282600892147E-2</c:v>
                </c:pt>
                <c:pt idx="897">
                  <c:v>4.4009084800410436E-2</c:v>
                </c:pt>
                <c:pt idx="898">
                  <c:v>3.8807083192864744E-2</c:v>
                </c:pt>
                <c:pt idx="899">
                  <c:v>3.6568655813842499E-2</c:v>
                </c:pt>
                <c:pt idx="900">
                  <c:v>3.8544561131075961E-2</c:v>
                </c:pt>
                <c:pt idx="901">
                  <c:v>3.8918441777642476E-2</c:v>
                </c:pt>
                <c:pt idx="902">
                  <c:v>3.2563703613913586E-2</c:v>
                </c:pt>
                <c:pt idx="903">
                  <c:v>1.7629595035053791E-2</c:v>
                </c:pt>
                <c:pt idx="904">
                  <c:v>3.9573896168686451E-3</c:v>
                </c:pt>
                <c:pt idx="905">
                  <c:v>1.2272519600762144E-2</c:v>
                </c:pt>
                <c:pt idx="906">
                  <c:v>9.9417443637872527E-3</c:v>
                </c:pt>
                <c:pt idx="907">
                  <c:v>1.4634672025977902E-2</c:v>
                </c:pt>
                <c:pt idx="908">
                  <c:v>3.4494106424147741E-3</c:v>
                </c:pt>
                <c:pt idx="909">
                  <c:v>5.8658242418726525E-3</c:v>
                </c:pt>
                <c:pt idx="910">
                  <c:v>1.102057321283445E-2</c:v>
                </c:pt>
                <c:pt idx="911">
                  <c:v>1.4666495868837948E-2</c:v>
                </c:pt>
                <c:pt idx="912">
                  <c:v>1.5746559554802864E-2</c:v>
                </c:pt>
                <c:pt idx="913">
                  <c:v>2.0597773175536904E-2</c:v>
                </c:pt>
                <c:pt idx="914">
                  <c:v>2.0242691729690065E-2</c:v>
                </c:pt>
                <c:pt idx="915">
                  <c:v>1.5752141314590795E-2</c:v>
                </c:pt>
                <c:pt idx="916">
                  <c:v>1.5152160106347123E-2</c:v>
                </c:pt>
                <c:pt idx="917">
                  <c:v>1.4395978029183132E-2</c:v>
                </c:pt>
                <c:pt idx="918">
                  <c:v>1.9808215835604659E-2</c:v>
                </c:pt>
                <c:pt idx="919">
                  <c:v>2.0296003215117042E-2</c:v>
                </c:pt>
                <c:pt idx="920">
                  <c:v>1.3113637763720876E-2</c:v>
                </c:pt>
                <c:pt idx="921">
                  <c:v>2.9643177813363231E-3</c:v>
                </c:pt>
                <c:pt idx="922">
                  <c:v>3.4615461821726479E-3</c:v>
                </c:pt>
                <c:pt idx="923">
                  <c:v>1.1608660965464757E-2</c:v>
                </c:pt>
                <c:pt idx="924">
                  <c:v>1.4256956434156809E-2</c:v>
                </c:pt>
                <c:pt idx="925">
                  <c:v>1.2462599177277878E-2</c:v>
                </c:pt>
                <c:pt idx="926">
                  <c:v>5.2826836968457025E-3</c:v>
                </c:pt>
                <c:pt idx="927">
                  <c:v>4.5389669253591558E-3</c:v>
                </c:pt>
                <c:pt idx="928">
                  <c:v>1.0652548709195853E-2</c:v>
                </c:pt>
                <c:pt idx="929">
                  <c:v>8.4539336020683642E-3</c:v>
                </c:pt>
                <c:pt idx="930">
                  <c:v>-6.6237714754746602E-4</c:v>
                </c:pt>
                <c:pt idx="931">
                  <c:v>1.4713804388888363E-3</c:v>
                </c:pt>
                <c:pt idx="932">
                  <c:v>1.5541119614245424E-2</c:v>
                </c:pt>
                <c:pt idx="933">
                  <c:v>2.3187938410738185E-2</c:v>
                </c:pt>
                <c:pt idx="934">
                  <c:v>3.5702731926456788E-2</c:v>
                </c:pt>
                <c:pt idx="935">
                  <c:v>2.7474308268041647E-2</c:v>
                </c:pt>
                <c:pt idx="936">
                  <c:v>3.1030720049564864E-2</c:v>
                </c:pt>
                <c:pt idx="937">
                  <c:v>2.9008347495491971E-2</c:v>
                </c:pt>
                <c:pt idx="938">
                  <c:v>3.7878193516985181E-2</c:v>
                </c:pt>
                <c:pt idx="939">
                  <c:v>3.6844422611997163E-2</c:v>
                </c:pt>
                <c:pt idx="940">
                  <c:v>4.473608722244149E-2</c:v>
                </c:pt>
                <c:pt idx="941">
                  <c:v>3.9877953036701164E-2</c:v>
                </c:pt>
                <c:pt idx="942">
                  <c:v>3.493752209828227E-2</c:v>
                </c:pt>
                <c:pt idx="943">
                  <c:v>2.5335705213797133E-2</c:v>
                </c:pt>
                <c:pt idx="944">
                  <c:v>1.6083029409117988E-2</c:v>
                </c:pt>
                <c:pt idx="945">
                  <c:v>1.040510954029672E-2</c:v>
                </c:pt>
                <c:pt idx="946">
                  <c:v>7.1343793462982363E-3</c:v>
                </c:pt>
                <c:pt idx="947">
                  <c:v>1.3250449234059603E-2</c:v>
                </c:pt>
                <c:pt idx="948">
                  <c:v>3.5515375407479954E-3</c:v>
                </c:pt>
                <c:pt idx="949">
                  <c:v>7.9008314314005235E-3</c:v>
                </c:pt>
                <c:pt idx="950">
                  <c:v>1.2436521372001574E-2</c:v>
                </c:pt>
                <c:pt idx="951">
                  <c:v>1.2617438803443015E-2</c:v>
                </c:pt>
                <c:pt idx="952">
                  <c:v>1.5965373559954532E-2</c:v>
                </c:pt>
                <c:pt idx="953">
                  <c:v>1.3869016787217414E-2</c:v>
                </c:pt>
                <c:pt idx="954">
                  <c:v>9.4684302496615969E-3</c:v>
                </c:pt>
                <c:pt idx="955">
                  <c:v>-2.1162997378543214E-4</c:v>
                </c:pt>
                <c:pt idx="956">
                  <c:v>5.109039172655705E-3</c:v>
                </c:pt>
                <c:pt idx="957">
                  <c:v>-2.0232140776408336E-3</c:v>
                </c:pt>
                <c:pt idx="958">
                  <c:v>2.3258849409065752E-3</c:v>
                </c:pt>
                <c:pt idx="959">
                  <c:v>8.6072574732717344E-3</c:v>
                </c:pt>
                <c:pt idx="960">
                  <c:v>1.3297250042342945E-2</c:v>
                </c:pt>
                <c:pt idx="961">
                  <c:v>5.6440166307720752E-3</c:v>
                </c:pt>
                <c:pt idx="962">
                  <c:v>4.5298167794636246E-3</c:v>
                </c:pt>
                <c:pt idx="963">
                  <c:v>8.0390010079084417E-3</c:v>
                </c:pt>
                <c:pt idx="964">
                  <c:v>3.8198870371399796E-3</c:v>
                </c:pt>
                <c:pt idx="965">
                  <c:v>2.589799928832015E-3</c:v>
                </c:pt>
                <c:pt idx="966">
                  <c:v>2.9643879124070516E-3</c:v>
                </c:pt>
                <c:pt idx="967">
                  <c:v>-9.5848444220769657E-4</c:v>
                </c:pt>
                <c:pt idx="968">
                  <c:v>-4.6492146198078288E-3</c:v>
                </c:pt>
                <c:pt idx="969">
                  <c:v>-6.0082671147985156E-3</c:v>
                </c:pt>
                <c:pt idx="970">
                  <c:v>-6.2019304679308274E-3</c:v>
                </c:pt>
                <c:pt idx="971">
                  <c:v>-1.3091572028962495E-2</c:v>
                </c:pt>
                <c:pt idx="972">
                  <c:v>-1.4155398732297431E-2</c:v>
                </c:pt>
                <c:pt idx="973">
                  <c:v>-1.5204410905904298E-2</c:v>
                </c:pt>
                <c:pt idx="974">
                  <c:v>-9.6217984201774076E-3</c:v>
                </c:pt>
                <c:pt idx="975">
                  <c:v>-8.5292580872055046E-3</c:v>
                </c:pt>
                <c:pt idx="976">
                  <c:v>-1.0582159238065381E-2</c:v>
                </c:pt>
                <c:pt idx="977">
                  <c:v>-1.7102624170491576E-2</c:v>
                </c:pt>
                <c:pt idx="978">
                  <c:v>-1.6556815082572007E-2</c:v>
                </c:pt>
                <c:pt idx="979">
                  <c:v>-2.2655521921265631E-2</c:v>
                </c:pt>
                <c:pt idx="980">
                  <c:v>-1.6509200389459799E-2</c:v>
                </c:pt>
                <c:pt idx="981">
                  <c:v>-1.7545262411211238E-2</c:v>
                </c:pt>
                <c:pt idx="982">
                  <c:v>-1.826870124310298E-2</c:v>
                </c:pt>
                <c:pt idx="983">
                  <c:v>-1.1744798229150644E-2</c:v>
                </c:pt>
                <c:pt idx="984">
                  <c:v>-4.4351060633387451E-3</c:v>
                </c:pt>
                <c:pt idx="985">
                  <c:v>8.1351836464091942E-3</c:v>
                </c:pt>
                <c:pt idx="986">
                  <c:v>1.2689258614134724E-2</c:v>
                </c:pt>
                <c:pt idx="987">
                  <c:v>1.3584526385732709E-2</c:v>
                </c:pt>
                <c:pt idx="988">
                  <c:v>1.4403102461903461E-2</c:v>
                </c:pt>
                <c:pt idx="989">
                  <c:v>1.371533181283302E-2</c:v>
                </c:pt>
                <c:pt idx="990">
                  <c:v>1.7315351657675171E-2</c:v>
                </c:pt>
                <c:pt idx="991">
                  <c:v>2.2919410758638237E-2</c:v>
                </c:pt>
                <c:pt idx="992">
                  <c:v>2.3141940048854837E-2</c:v>
                </c:pt>
                <c:pt idx="993">
                  <c:v>2.3961466699613521E-2</c:v>
                </c:pt>
                <c:pt idx="994">
                  <c:v>2.4601535732709956E-2</c:v>
                </c:pt>
                <c:pt idx="995">
                  <c:v>2.7347440228473241E-2</c:v>
                </c:pt>
                <c:pt idx="996">
                  <c:v>3.0482607438213738E-2</c:v>
                </c:pt>
                <c:pt idx="997">
                  <c:v>2.8146364860337059E-2</c:v>
                </c:pt>
                <c:pt idx="998">
                  <c:v>3.8411723323006797E-2</c:v>
                </c:pt>
                <c:pt idx="999">
                  <c:v>3.7700740581608216E-2</c:v>
                </c:pt>
                <c:pt idx="1000">
                  <c:v>3.1531441163773155E-2</c:v>
                </c:pt>
                <c:pt idx="1001">
                  <c:v>4.2620949138624242E-2</c:v>
                </c:pt>
                <c:pt idx="1002">
                  <c:v>3.582734547390698E-2</c:v>
                </c:pt>
                <c:pt idx="1003">
                  <c:v>3.4869762444965979E-2</c:v>
                </c:pt>
                <c:pt idx="1004">
                  <c:v>2.7563429386428528E-2</c:v>
                </c:pt>
                <c:pt idx="1005">
                  <c:v>3.2750782798610212E-2</c:v>
                </c:pt>
                <c:pt idx="1006">
                  <c:v>3.112453054748987E-2</c:v>
                </c:pt>
                <c:pt idx="1007">
                  <c:v>3.6388143229373338E-2</c:v>
                </c:pt>
                <c:pt idx="1008">
                  <c:v>4.2249607760409758E-2</c:v>
                </c:pt>
                <c:pt idx="1009">
                  <c:v>4.3804328279373972E-2</c:v>
                </c:pt>
                <c:pt idx="1010">
                  <c:v>3.6774928136007912E-2</c:v>
                </c:pt>
                <c:pt idx="1011">
                  <c:v>4.0446139405035164E-2</c:v>
                </c:pt>
                <c:pt idx="1012">
                  <c:v>4.0686265230823415E-2</c:v>
                </c:pt>
                <c:pt idx="1013">
                  <c:v>3.2609386710210964E-2</c:v>
                </c:pt>
                <c:pt idx="1014">
                  <c:v>3.163602154352918E-2</c:v>
                </c:pt>
                <c:pt idx="1015">
                  <c:v>3.1109585411806084E-2</c:v>
                </c:pt>
                <c:pt idx="1016">
                  <c:v>2.9197905987134565E-2</c:v>
                </c:pt>
                <c:pt idx="1017">
                  <c:v>3.7611848887079691E-2</c:v>
                </c:pt>
                <c:pt idx="1018">
                  <c:v>2.5879547649001688E-2</c:v>
                </c:pt>
                <c:pt idx="1019">
                  <c:v>2.2596143571890215E-2</c:v>
                </c:pt>
                <c:pt idx="1020">
                  <c:v>1.8885330865718308E-2</c:v>
                </c:pt>
                <c:pt idx="1021">
                  <c:v>1.9383511238660556E-2</c:v>
                </c:pt>
                <c:pt idx="1022">
                  <c:v>2.2308968916713523E-2</c:v>
                </c:pt>
                <c:pt idx="1023">
                  <c:v>1.1671243583691204E-2</c:v>
                </c:pt>
                <c:pt idx="1024">
                  <c:v>1.4295218951072108E-2</c:v>
                </c:pt>
                <c:pt idx="1025">
                  <c:v>1.7432173231763493E-2</c:v>
                </c:pt>
                <c:pt idx="1026">
                  <c:v>1.6037073919520584E-2</c:v>
                </c:pt>
                <c:pt idx="1027">
                  <c:v>7.3061763825816861E-3</c:v>
                </c:pt>
                <c:pt idx="1028">
                  <c:v>5.3425460506515421E-3</c:v>
                </c:pt>
                <c:pt idx="1029">
                  <c:v>3.4426247075315386E-3</c:v>
                </c:pt>
                <c:pt idx="1030">
                  <c:v>5.38024851301111E-3</c:v>
                </c:pt>
                <c:pt idx="1031">
                  <c:v>6.2121383428384025E-3</c:v>
                </c:pt>
                <c:pt idx="1032">
                  <c:v>1.6445614891015703E-2</c:v>
                </c:pt>
                <c:pt idx="1033">
                  <c:v>1.3505229775802041E-2</c:v>
                </c:pt>
                <c:pt idx="1034">
                  <c:v>2.1988722714415321E-2</c:v>
                </c:pt>
                <c:pt idx="1035">
                  <c:v>2.2789996423653536E-2</c:v>
                </c:pt>
                <c:pt idx="1036">
                  <c:v>2.2683554712976006E-2</c:v>
                </c:pt>
                <c:pt idx="1037">
                  <c:v>1.6125719766669877E-2</c:v>
                </c:pt>
                <c:pt idx="1038">
                  <c:v>7.4685502317198837E-3</c:v>
                </c:pt>
                <c:pt idx="1039">
                  <c:v>8.0848112536778816E-3</c:v>
                </c:pt>
                <c:pt idx="1040">
                  <c:v>6.3357241611572412E-3</c:v>
                </c:pt>
                <c:pt idx="1041">
                  <c:v>6.8713894629658379E-3</c:v>
                </c:pt>
                <c:pt idx="1042">
                  <c:v>5.339144976540644E-3</c:v>
                </c:pt>
                <c:pt idx="1043">
                  <c:v>-3.3224082435637792E-3</c:v>
                </c:pt>
                <c:pt idx="1044">
                  <c:v>2.3014064962252556E-2</c:v>
                </c:pt>
                <c:pt idx="1045">
                  <c:v>-4.1598793484133312E-2</c:v>
                </c:pt>
                <c:pt idx="1046">
                  <c:v>-3.6351258955357069E-2</c:v>
                </c:pt>
                <c:pt idx="1047">
                  <c:v>-2.3734201304643765E-3</c:v>
                </c:pt>
                <c:pt idx="1048">
                  <c:v>-3.2907852330546383E-2</c:v>
                </c:pt>
                <c:pt idx="1049">
                  <c:v>-4.5190027091176366E-2</c:v>
                </c:pt>
                <c:pt idx="1050">
                  <c:v>-8.3860881601728332E-2</c:v>
                </c:pt>
                <c:pt idx="1051">
                  <c:v>-9.5458968243042119E-2</c:v>
                </c:pt>
                <c:pt idx="1052">
                  <c:v>-8.2476658918133494E-2</c:v>
                </c:pt>
                <c:pt idx="1053">
                  <c:v>-3.8949477878287508E-2</c:v>
                </c:pt>
                <c:pt idx="1054">
                  <c:v>-7.7155934358225098E-2</c:v>
                </c:pt>
                <c:pt idx="1055">
                  <c:v>-8.778000450799972E-2</c:v>
                </c:pt>
                <c:pt idx="1056">
                  <c:v>-5.776019362244611E-2</c:v>
                </c:pt>
                <c:pt idx="1057">
                  <c:v>-5.4804921696332665E-2</c:v>
                </c:pt>
                <c:pt idx="1058">
                  <c:v>-5.9823364571250592E-2</c:v>
                </c:pt>
                <c:pt idx="1059">
                  <c:v>-6.8643205399509966E-2</c:v>
                </c:pt>
                <c:pt idx="1060">
                  <c:v>-5.1712179508003442E-2</c:v>
                </c:pt>
                <c:pt idx="1061">
                  <c:v>-5.1463471112697112E-3</c:v>
                </c:pt>
                <c:pt idx="1062">
                  <c:v>-2.3162707841545283E-3</c:v>
                </c:pt>
                <c:pt idx="1063">
                  <c:v>1.1105797700249109E-2</c:v>
                </c:pt>
                <c:pt idx="1064">
                  <c:v>-9.012712456045513E-3</c:v>
                </c:pt>
                <c:pt idx="1065">
                  <c:v>-1.243622683705925E-2</c:v>
                </c:pt>
                <c:pt idx="1066">
                  <c:v>-2.0046579669200648E-3</c:v>
                </c:pt>
                <c:pt idx="1067">
                  <c:v>1.0692200008883823E-3</c:v>
                </c:pt>
                <c:pt idx="1068">
                  <c:v>7.7967723609518869E-3</c:v>
                </c:pt>
                <c:pt idx="1069">
                  <c:v>-1.0244872287305529E-2</c:v>
                </c:pt>
                <c:pt idx="1070">
                  <c:v>-3.4041565715905109E-2</c:v>
                </c:pt>
                <c:pt idx="1071">
                  <c:v>-5.8609071481980579E-2</c:v>
                </c:pt>
                <c:pt idx="1072">
                  <c:v>-5.2916013152697006E-2</c:v>
                </c:pt>
                <c:pt idx="1073">
                  <c:v>-4.574888038090652E-2</c:v>
                </c:pt>
                <c:pt idx="1074">
                  <c:v>-3.4387919189560523E-2</c:v>
                </c:pt>
                <c:pt idx="1075">
                  <c:v>-1.7178773321274265E-2</c:v>
                </c:pt>
                <c:pt idx="1076">
                  <c:v>-1.0427709552560338E-2</c:v>
                </c:pt>
                <c:pt idx="1077">
                  <c:v>-3.6423104857971178E-2</c:v>
                </c:pt>
                <c:pt idx="1078">
                  <c:v>-5.5892469136817668E-2</c:v>
                </c:pt>
                <c:pt idx="1079">
                  <c:v>-3.017524136276406E-2</c:v>
                </c:pt>
                <c:pt idx="1080">
                  <c:v>-7.1842616859878472E-3</c:v>
                </c:pt>
                <c:pt idx="1081">
                  <c:v>-4.5670407374196476E-2</c:v>
                </c:pt>
                <c:pt idx="1082">
                  <c:v>-4.3230881461816861E-2</c:v>
                </c:pt>
                <c:pt idx="1083">
                  <c:v>-4.2567018026516079E-2</c:v>
                </c:pt>
                <c:pt idx="1084">
                  <c:v>-0.10493393309621435</c:v>
                </c:pt>
                <c:pt idx="1085">
                  <c:v>-3.6327145034552144E-2</c:v>
                </c:pt>
                <c:pt idx="1086">
                  <c:v>-2.1248967139358643E-2</c:v>
                </c:pt>
                <c:pt idx="1087">
                  <c:v>-3.267685832466205E-2</c:v>
                </c:pt>
                <c:pt idx="1088">
                  <c:v>-3.3232991544069446E-2</c:v>
                </c:pt>
                <c:pt idx="1089">
                  <c:v>-1.5325686543046002E-2</c:v>
                </c:pt>
                <c:pt idx="1090">
                  <c:v>1.6845934155434006E-2</c:v>
                </c:pt>
                <c:pt idx="1091">
                  <c:v>8.1743836333983966E-3</c:v>
                </c:pt>
                <c:pt idx="1092">
                  <c:v>2.2529731648303963E-2</c:v>
                </c:pt>
                <c:pt idx="1093">
                  <c:v>6.5913669489523041E-2</c:v>
                </c:pt>
                <c:pt idx="1094">
                  <c:v>0.10668344207061053</c:v>
                </c:pt>
                <c:pt idx="1095">
                  <c:v>0.12530724641998703</c:v>
                </c:pt>
                <c:pt idx="1096">
                  <c:v>0.1445256772745761</c:v>
                </c:pt>
                <c:pt idx="1097">
                  <c:v>0.14271055502330798</c:v>
                </c:pt>
                <c:pt idx="1098">
                  <c:v>0.17929386865174857</c:v>
                </c:pt>
                <c:pt idx="1099">
                  <c:v>0.14656683354942535</c:v>
                </c:pt>
                <c:pt idx="1100">
                  <c:v>0.16348842279702824</c:v>
                </c:pt>
                <c:pt idx="1101">
                  <c:v>0.15931400683592001</c:v>
                </c:pt>
                <c:pt idx="1102">
                  <c:v>0.15432821864965174</c:v>
                </c:pt>
                <c:pt idx="1103">
                  <c:v>0.16046770928843912</c:v>
                </c:pt>
                <c:pt idx="1104">
                  <c:v>9.3809484830472134E-2</c:v>
                </c:pt>
                <c:pt idx="1105">
                  <c:v>9.6726151452919185E-2</c:v>
                </c:pt>
                <c:pt idx="1106">
                  <c:v>7.3050515079590705E-2</c:v>
                </c:pt>
                <c:pt idx="1107">
                  <c:v>5.7638802410384216E-2</c:v>
                </c:pt>
                <c:pt idx="1108">
                  <c:v>3.1636234634381699E-2</c:v>
                </c:pt>
                <c:pt idx="1109">
                  <c:v>-5.6417023302589131E-2</c:v>
                </c:pt>
                <c:pt idx="1110">
                  <c:v>-6.1596638005524063E-2</c:v>
                </c:pt>
                <c:pt idx="1111">
                  <c:v>-7.0410308969963697E-3</c:v>
                </c:pt>
                <c:pt idx="1112">
                  <c:v>-3.4568656651802199E-3</c:v>
                </c:pt>
                <c:pt idx="1113">
                  <c:v>-1.2676665855343661E-2</c:v>
                </c:pt>
                <c:pt idx="1114">
                  <c:v>-1.6531756043567825E-2</c:v>
                </c:pt>
                <c:pt idx="1115">
                  <c:v>-2.2623403572527234E-2</c:v>
                </c:pt>
                <c:pt idx="1116">
                  <c:v>-2.2519794640929902E-2</c:v>
                </c:pt>
                <c:pt idx="1117">
                  <c:v>-1.7016973311121175E-2</c:v>
                </c:pt>
                <c:pt idx="1118">
                  <c:v>-4.1095178867828208E-3</c:v>
                </c:pt>
                <c:pt idx="1119">
                  <c:v>-9.5200220684331649E-3</c:v>
                </c:pt>
                <c:pt idx="1120">
                  <c:v>2.8781767873012898E-3</c:v>
                </c:pt>
                <c:pt idx="1121">
                  <c:v>1.1332391417126719E-2</c:v>
                </c:pt>
                <c:pt idx="1122">
                  <c:v>1.3656019124613561E-2</c:v>
                </c:pt>
                <c:pt idx="1123">
                  <c:v>1.0691858964365752E-2</c:v>
                </c:pt>
                <c:pt idx="1124">
                  <c:v>8.0133877711296986E-3</c:v>
                </c:pt>
                <c:pt idx="1125">
                  <c:v>2.0218025045013466E-2</c:v>
                </c:pt>
                <c:pt idx="1126">
                  <c:v>2.0155419638429928E-2</c:v>
                </c:pt>
                <c:pt idx="1127">
                  <c:v>2.3575211970409016E-2</c:v>
                </c:pt>
                <c:pt idx="1128">
                  <c:v>1.8131766631731105E-2</c:v>
                </c:pt>
                <c:pt idx="1129">
                  <c:v>1.1207921540882571E-2</c:v>
                </c:pt>
                <c:pt idx="1130">
                  <c:v>2.3638425147126219E-2</c:v>
                </c:pt>
                <c:pt idx="1131">
                  <c:v>2.8039235979409827E-2</c:v>
                </c:pt>
                <c:pt idx="1132">
                  <c:v>2.5237341117189893E-2</c:v>
                </c:pt>
                <c:pt idx="1133">
                  <c:v>2.4964597099066954E-2</c:v>
                </c:pt>
                <c:pt idx="1134">
                  <c:v>2.9230660924205343E-2</c:v>
                </c:pt>
                <c:pt idx="1135">
                  <c:v>3.3595824365194482E-2</c:v>
                </c:pt>
                <c:pt idx="1136">
                  <c:v>2.2904048468360028E-2</c:v>
                </c:pt>
                <c:pt idx="1137">
                  <c:v>1.8919557849834789E-2</c:v>
                </c:pt>
                <c:pt idx="1138">
                  <c:v>1.4353661495665193E-2</c:v>
                </c:pt>
                <c:pt idx="1139">
                  <c:v>1.2875677053966528E-2</c:v>
                </c:pt>
                <c:pt idx="1140">
                  <c:v>1.3527191510866787E-2</c:v>
                </c:pt>
                <c:pt idx="1141">
                  <c:v>9.7024115164648927E-3</c:v>
                </c:pt>
                <c:pt idx="1142">
                  <c:v>5.7698391859338782E-3</c:v>
                </c:pt>
                <c:pt idx="1143">
                  <c:v>4.6045495632668354E-3</c:v>
                </c:pt>
                <c:pt idx="1144">
                  <c:v>1.1160946643450798E-2</c:v>
                </c:pt>
                <c:pt idx="1145">
                  <c:v>1.415418033973348E-2</c:v>
                </c:pt>
                <c:pt idx="1146">
                  <c:v>2.2209029910690292E-3</c:v>
                </c:pt>
                <c:pt idx="1147">
                  <c:v>4.2373994044301311E-3</c:v>
                </c:pt>
                <c:pt idx="1148">
                  <c:v>8.2820058766445159E-3</c:v>
                </c:pt>
                <c:pt idx="1149">
                  <c:v>1.1952225107770498E-2</c:v>
                </c:pt>
                <c:pt idx="1150">
                  <c:v>8.9828875684998533E-3</c:v>
                </c:pt>
                <c:pt idx="1151">
                  <c:v>-1.2251957064126628E-3</c:v>
                </c:pt>
                <c:pt idx="1152">
                  <c:v>1.0274671949561665E-4</c:v>
                </c:pt>
                <c:pt idx="1153">
                  <c:v>1.2271787928620936E-2</c:v>
                </c:pt>
                <c:pt idx="1154">
                  <c:v>9.979886794426851E-3</c:v>
                </c:pt>
                <c:pt idx="1155">
                  <c:v>1.3781490061262391E-2</c:v>
                </c:pt>
                <c:pt idx="1156">
                  <c:v>8.9941371222098665E-3</c:v>
                </c:pt>
                <c:pt idx="1157">
                  <c:v>1.6157907624737011E-2</c:v>
                </c:pt>
                <c:pt idx="1158">
                  <c:v>2.6774734855409266E-2</c:v>
                </c:pt>
                <c:pt idx="1159">
                  <c:v>4.0888210609204334E-2</c:v>
                </c:pt>
                <c:pt idx="1160">
                  <c:v>4.0194907174446404E-2</c:v>
                </c:pt>
                <c:pt idx="1161">
                  <c:v>4.0947212024643909E-2</c:v>
                </c:pt>
                <c:pt idx="1162">
                  <c:v>4.5533752839398423E-2</c:v>
                </c:pt>
                <c:pt idx="1163">
                  <c:v>3.6377445225556304E-2</c:v>
                </c:pt>
                <c:pt idx="1164">
                  <c:v>2.3782150119625145E-2</c:v>
                </c:pt>
                <c:pt idx="1165">
                  <c:v>2.6486446512941964E-2</c:v>
                </c:pt>
                <c:pt idx="1166">
                  <c:v>3.0663140296615654E-2</c:v>
                </c:pt>
                <c:pt idx="1167">
                  <c:v>2.8476395527106124E-2</c:v>
                </c:pt>
                <c:pt idx="1168">
                  <c:v>3.4259884259306039E-2</c:v>
                </c:pt>
                <c:pt idx="1169">
                  <c:v>3.3075512850214039E-2</c:v>
                </c:pt>
                <c:pt idx="1170">
                  <c:v>2.4179532845962304E-2</c:v>
                </c:pt>
                <c:pt idx="1171">
                  <c:v>2.0570320058764469E-2</c:v>
                </c:pt>
                <c:pt idx="1172">
                  <c:v>2.6541004930567991E-2</c:v>
                </c:pt>
                <c:pt idx="1173">
                  <c:v>2.8555128605143643E-2</c:v>
                </c:pt>
                <c:pt idx="1174">
                  <c:v>2.2509093609725528E-2</c:v>
                </c:pt>
                <c:pt idx="1175">
                  <c:v>2.3459699403710732E-2</c:v>
                </c:pt>
                <c:pt idx="1176">
                  <c:v>3.4383115134653641E-2</c:v>
                </c:pt>
                <c:pt idx="1177">
                  <c:v>3.4703740598464261E-2</c:v>
                </c:pt>
                <c:pt idx="1178">
                  <c:v>3.117215750708513E-2</c:v>
                </c:pt>
                <c:pt idx="1179">
                  <c:v>2.2427582468439233E-2</c:v>
                </c:pt>
                <c:pt idx="1180">
                  <c:v>2.1088372867366534E-2</c:v>
                </c:pt>
                <c:pt idx="1181">
                  <c:v>1.8076590122804048E-2</c:v>
                </c:pt>
                <c:pt idx="1182">
                  <c:v>1.6810494503628703E-2</c:v>
                </c:pt>
                <c:pt idx="1183">
                  <c:v>1.4411497586245381E-2</c:v>
                </c:pt>
                <c:pt idx="1184">
                  <c:v>1.9353184845594451E-2</c:v>
                </c:pt>
                <c:pt idx="1185">
                  <c:v>1.8735049650224656E-2</c:v>
                </c:pt>
                <c:pt idx="1186">
                  <c:v>1.9900566766024141E-2</c:v>
                </c:pt>
                <c:pt idx="1187">
                  <c:v>1.4982917163272713E-2</c:v>
                </c:pt>
                <c:pt idx="1188">
                  <c:v>5.3715849315524311E-3</c:v>
                </c:pt>
                <c:pt idx="1189">
                  <c:v>7.7943909421459567E-3</c:v>
                </c:pt>
                <c:pt idx="1190">
                  <c:v>5.4964437094484619E-3</c:v>
                </c:pt>
                <c:pt idx="1191">
                  <c:v>3.8677666508925013E-3</c:v>
                </c:pt>
                <c:pt idx="1192">
                  <c:v>2.6382346317976868E-3</c:v>
                </c:pt>
                <c:pt idx="1193">
                  <c:v>1.8092685451487123E-2</c:v>
                </c:pt>
                <c:pt idx="1194">
                  <c:v>2.6311746982786155E-2</c:v>
                </c:pt>
                <c:pt idx="1195">
                  <c:v>2.1315999264116869E-2</c:v>
                </c:pt>
                <c:pt idx="1196">
                  <c:v>2.6691480016262203E-2</c:v>
                </c:pt>
                <c:pt idx="1197">
                  <c:v>2.9309994411782059E-2</c:v>
                </c:pt>
                <c:pt idx="1198">
                  <c:v>3.1201884453236128E-2</c:v>
                </c:pt>
                <c:pt idx="1199">
                  <c:v>2.9202564132666864E-2</c:v>
                </c:pt>
                <c:pt idx="1200">
                  <c:v>3.3594651484372684E-2</c:v>
                </c:pt>
                <c:pt idx="1201">
                  <c:v>3.7570943840317339E-2</c:v>
                </c:pt>
                <c:pt idx="1202">
                  <c:v>3.7395087707936647E-2</c:v>
                </c:pt>
                <c:pt idx="1203">
                  <c:v>3.4925593768760921E-2</c:v>
                </c:pt>
                <c:pt idx="1204">
                  <c:v>3.0050974076195835E-2</c:v>
                </c:pt>
                <c:pt idx="1205">
                  <c:v>2.7293211042651366E-2</c:v>
                </c:pt>
                <c:pt idx="1206">
                  <c:v>2.7532772985316756E-2</c:v>
                </c:pt>
                <c:pt idx="1207">
                  <c:v>2.0021123564705978E-2</c:v>
                </c:pt>
                <c:pt idx="1208">
                  <c:v>2.2165689825059731E-2</c:v>
                </c:pt>
                <c:pt idx="1209">
                  <c:v>1.481592741041815E-2</c:v>
                </c:pt>
                <c:pt idx="1210">
                  <c:v>1.8851273040492611E-2</c:v>
                </c:pt>
                <c:pt idx="1211">
                  <c:v>3.2065860822889314E-2</c:v>
                </c:pt>
                <c:pt idx="1212">
                  <c:v>4.015295650267714E-2</c:v>
                </c:pt>
                <c:pt idx="1213">
                  <c:v>3.7861098959034223E-2</c:v>
                </c:pt>
                <c:pt idx="1214">
                  <c:v>3.5951713753290315E-2</c:v>
                </c:pt>
                <c:pt idx="1215">
                  <c:v>2.7427657093930469E-2</c:v>
                </c:pt>
                <c:pt idx="1216">
                  <c:v>1.9540893368806489E-2</c:v>
                </c:pt>
                <c:pt idx="1217">
                  <c:v>1.8275437991117305E-2</c:v>
                </c:pt>
                <c:pt idx="1218">
                  <c:v>1.3528967966929484E-2</c:v>
                </c:pt>
                <c:pt idx="1219">
                  <c:v>8.7480444939314062E-3</c:v>
                </c:pt>
                <c:pt idx="1220">
                  <c:v>6.1097025671119631E-3</c:v>
                </c:pt>
                <c:pt idx="1221">
                  <c:v>9.1721288826552838E-3</c:v>
                </c:pt>
                <c:pt idx="1222">
                  <c:v>7.507172431282183E-3</c:v>
                </c:pt>
                <c:pt idx="1223">
                  <c:v>2.0600408365448741E-3</c:v>
                </c:pt>
                <c:pt idx="1224">
                  <c:v>-3.3183058587997749E-3</c:v>
                </c:pt>
                <c:pt idx="1225">
                  <c:v>-5.179121559275579E-4</c:v>
                </c:pt>
                <c:pt idx="1226">
                  <c:v>6.9884457130720001E-3</c:v>
                </c:pt>
                <c:pt idx="1227">
                  <c:v>-6.0516141517569233E-3</c:v>
                </c:pt>
                <c:pt idx="1228">
                  <c:v>-1.6569128773013975E-2</c:v>
                </c:pt>
                <c:pt idx="1229">
                  <c:v>-1.5295609721809988E-2</c:v>
                </c:pt>
                <c:pt idx="1230">
                  <c:v>-1.2644550893780471E-2</c:v>
                </c:pt>
                <c:pt idx="1231">
                  <c:v>-2.1901332020424547E-2</c:v>
                </c:pt>
                <c:pt idx="1232">
                  <c:v>-2.9357823527825899E-2</c:v>
                </c:pt>
                <c:pt idx="1233">
                  <c:v>-1.4929478864302403E-2</c:v>
                </c:pt>
                <c:pt idx="1234">
                  <c:v>-2.1694216326529348E-2</c:v>
                </c:pt>
                <c:pt idx="1235">
                  <c:v>1.8599058422207326E-2</c:v>
                </c:pt>
                <c:pt idx="1236">
                  <c:v>7.6306842822550069E-2</c:v>
                </c:pt>
                <c:pt idx="1237">
                  <c:v>3.1222380870159827E-2</c:v>
                </c:pt>
                <c:pt idx="1238">
                  <c:v>6.8614828166952968E-2</c:v>
                </c:pt>
                <c:pt idx="1239">
                  <c:v>6.9162919145396073E-2</c:v>
                </c:pt>
                <c:pt idx="1240">
                  <c:v>8.1764583945330371E-2</c:v>
                </c:pt>
                <c:pt idx="1241">
                  <c:v>7.4316292279149376E-2</c:v>
                </c:pt>
                <c:pt idx="1242">
                  <c:v>4.7892987212388105E-2</c:v>
                </c:pt>
                <c:pt idx="1243">
                  <c:v>-2.4238385473354107E-3</c:v>
                </c:pt>
                <c:pt idx="1244">
                  <c:v>4.2782204979916361E-2</c:v>
                </c:pt>
                <c:pt idx="1245">
                  <c:v>2.4602852808348841E-2</c:v>
                </c:pt>
                <c:pt idx="1246">
                  <c:v>1.8174561070152806E-2</c:v>
                </c:pt>
                <c:pt idx="1247">
                  <c:v>3.1120252474602261E-2</c:v>
                </c:pt>
                <c:pt idx="1248">
                  <c:v>9.3537508732514096E-3</c:v>
                </c:pt>
                <c:pt idx="1249">
                  <c:v>-1.0628613078900173E-3</c:v>
                </c:pt>
                <c:pt idx="1250">
                  <c:v>4.6039868136000806E-3</c:v>
                </c:pt>
                <c:pt idx="1251">
                  <c:v>-2.5639762138682354E-2</c:v>
                </c:pt>
                <c:pt idx="1252">
                  <c:v>-2.6360390771028697E-2</c:v>
                </c:pt>
                <c:pt idx="1253">
                  <c:v>-1.6750084322637249E-2</c:v>
                </c:pt>
                <c:pt idx="1254">
                  <c:v>-4.1039178699779799E-2</c:v>
                </c:pt>
                <c:pt idx="1255">
                  <c:v>-3.7064179092037519E-2</c:v>
                </c:pt>
                <c:pt idx="1256">
                  <c:v>-3.6074044758974244E-2</c:v>
                </c:pt>
                <c:pt idx="1257">
                  <c:v>-4.8904235113889194E-2</c:v>
                </c:pt>
                <c:pt idx="1258">
                  <c:v>-4.7061179009735055E-2</c:v>
                </c:pt>
                <c:pt idx="1259">
                  <c:v>-2.7965516064108908E-2</c:v>
                </c:pt>
                <c:pt idx="1260">
                  <c:v>-3.2095359046440564E-2</c:v>
                </c:pt>
                <c:pt idx="1261">
                  <c:v>-2.7950626872743745E-2</c:v>
                </c:pt>
                <c:pt idx="1262">
                  <c:v>1.9264958482105854E-3</c:v>
                </c:pt>
                <c:pt idx="1263">
                  <c:v>-1.0168918945057337E-2</c:v>
                </c:pt>
                <c:pt idx="1264">
                  <c:v>2.1909741877617073E-3</c:v>
                </c:pt>
                <c:pt idx="1265">
                  <c:v>1.6572540862499929E-2</c:v>
                </c:pt>
                <c:pt idx="1266">
                  <c:v>4.2752475087349029E-2</c:v>
                </c:pt>
                <c:pt idx="1267">
                  <c:v>8.702031314824421E-2</c:v>
                </c:pt>
                <c:pt idx="1268">
                  <c:v>8.0946555181303337E-2</c:v>
                </c:pt>
                <c:pt idx="1269">
                  <c:v>7.2780186735677321E-2</c:v>
                </c:pt>
                <c:pt idx="1270">
                  <c:v>0.1067078901757883</c:v>
                </c:pt>
                <c:pt idx="1271">
                  <c:v>7.9292347069751079E-2</c:v>
                </c:pt>
                <c:pt idx="1272">
                  <c:v>5.3124003379884766E-2</c:v>
                </c:pt>
                <c:pt idx="1273">
                  <c:v>2.5047146429741707E-2</c:v>
                </c:pt>
                <c:pt idx="1274">
                  <c:v>1.0482289052089477E-2</c:v>
                </c:pt>
                <c:pt idx="1275">
                  <c:v>1.1095186832696835E-2</c:v>
                </c:pt>
                <c:pt idx="1276">
                  <c:v>-6.4976377923152362E-2</c:v>
                </c:pt>
                <c:pt idx="1277">
                  <c:v>-1.6362999670891831E-2</c:v>
                </c:pt>
                <c:pt idx="1278">
                  <c:v>-2.4553605787855037E-2</c:v>
                </c:pt>
                <c:pt idx="1279">
                  <c:v>8.0145709062471315E-3</c:v>
                </c:pt>
                <c:pt idx="1280">
                  <c:v>4.8824546392445933E-2</c:v>
                </c:pt>
                <c:pt idx="1281">
                  <c:v>8.1818024312018456E-2</c:v>
                </c:pt>
                <c:pt idx="1282">
                  <c:v>8.5114419870734537E-2</c:v>
                </c:pt>
                <c:pt idx="1283">
                  <c:v>7.2890379471507227E-2</c:v>
                </c:pt>
                <c:pt idx="1284">
                  <c:v>9.5877662879860548E-2</c:v>
                </c:pt>
                <c:pt idx="1285">
                  <c:v>0.11045821733023653</c:v>
                </c:pt>
                <c:pt idx="1286">
                  <c:v>0.10797773603664507</c:v>
                </c:pt>
                <c:pt idx="1287">
                  <c:v>0.12601372052442572</c:v>
                </c:pt>
                <c:pt idx="1288">
                  <c:v>0.14487795055208197</c:v>
                </c:pt>
                <c:pt idx="1289">
                  <c:v>0.1238904456748724</c:v>
                </c:pt>
                <c:pt idx="1290">
                  <c:v>0.1265778695661276</c:v>
                </c:pt>
                <c:pt idx="1291">
                  <c:v>0.13720060800684875</c:v>
                </c:pt>
                <c:pt idx="1292">
                  <c:v>0.14589001251735656</c:v>
                </c:pt>
                <c:pt idx="1293">
                  <c:v>0.13819254265689318</c:v>
                </c:pt>
                <c:pt idx="1294">
                  <c:v>0.12923369081957792</c:v>
                </c:pt>
                <c:pt idx="1295">
                  <c:v>0.13463533395196114</c:v>
                </c:pt>
                <c:pt idx="1296">
                  <c:v>0.16484511293893434</c:v>
                </c:pt>
                <c:pt idx="1297">
                  <c:v>0.14403175741925378</c:v>
                </c:pt>
                <c:pt idx="1298">
                  <c:v>0.16370708502455078</c:v>
                </c:pt>
                <c:pt idx="1299">
                  <c:v>0.15079579741264404</c:v>
                </c:pt>
                <c:pt idx="1300">
                  <c:v>8.5110017079826461E-2</c:v>
                </c:pt>
                <c:pt idx="1301">
                  <c:v>7.7805562926571481E-2</c:v>
                </c:pt>
                <c:pt idx="1302">
                  <c:v>0.10956808618942404</c:v>
                </c:pt>
                <c:pt idx="1303">
                  <c:v>6.9943724748085412E-2</c:v>
                </c:pt>
                <c:pt idx="1304">
                  <c:v>7.0028719036772324E-2</c:v>
                </c:pt>
                <c:pt idx="1305">
                  <c:v>-2.1300641981192192E-2</c:v>
                </c:pt>
                <c:pt idx="1306">
                  <c:v>-1.8390822274267582E-2</c:v>
                </c:pt>
                <c:pt idx="1307">
                  <c:v>-2.1044153974741464E-2</c:v>
                </c:pt>
                <c:pt idx="1308">
                  <c:v>-2.4804097247611123E-2</c:v>
                </c:pt>
                <c:pt idx="1309">
                  <c:v>-2.9035050220529657E-2</c:v>
                </c:pt>
                <c:pt idx="1310">
                  <c:v>-1.5702085591615234E-2</c:v>
                </c:pt>
                <c:pt idx="1311">
                  <c:v>-1.9670174968618337E-2</c:v>
                </c:pt>
                <c:pt idx="1312">
                  <c:v>-3.6057551647712405E-3</c:v>
                </c:pt>
                <c:pt idx="1313">
                  <c:v>4.6768139360975347E-4</c:v>
                </c:pt>
                <c:pt idx="1314">
                  <c:v>2.1640246351021242E-3</c:v>
                </c:pt>
                <c:pt idx="1315">
                  <c:v>1.2608517216445514E-2</c:v>
                </c:pt>
                <c:pt idx="1316">
                  <c:v>1.4159512086248216E-2</c:v>
                </c:pt>
                <c:pt idx="1317">
                  <c:v>2.0510051255206219E-2</c:v>
                </c:pt>
                <c:pt idx="1318">
                  <c:v>1.8278727764858504E-2</c:v>
                </c:pt>
                <c:pt idx="1319">
                  <c:v>2.3470129081749391E-2</c:v>
                </c:pt>
                <c:pt idx="1320">
                  <c:v>2.2384363104676952E-2</c:v>
                </c:pt>
                <c:pt idx="1321">
                  <c:v>1.9970739508265445E-2</c:v>
                </c:pt>
                <c:pt idx="1322">
                  <c:v>2.1784311088341113E-2</c:v>
                </c:pt>
                <c:pt idx="1323">
                  <c:v>1.9397039634343471E-2</c:v>
                </c:pt>
                <c:pt idx="1324">
                  <c:v>2.2827996025700625E-2</c:v>
                </c:pt>
                <c:pt idx="1325">
                  <c:v>3.1464135393662329E-2</c:v>
                </c:pt>
                <c:pt idx="1326">
                  <c:v>3.0742510392603006E-2</c:v>
                </c:pt>
                <c:pt idx="1327">
                  <c:v>3.2217142558868872E-2</c:v>
                </c:pt>
                <c:pt idx="1328">
                  <c:v>4.0987733439770135E-2</c:v>
                </c:pt>
                <c:pt idx="1329">
                  <c:v>3.2319524084506224E-2</c:v>
                </c:pt>
                <c:pt idx="1330">
                  <c:v>3.433831549158628E-2</c:v>
                </c:pt>
                <c:pt idx="1331">
                  <c:v>2.8848827860231685E-2</c:v>
                </c:pt>
                <c:pt idx="1332">
                  <c:v>2.6947692794990985E-2</c:v>
                </c:pt>
                <c:pt idx="1333">
                  <c:v>2.5288552504990847E-2</c:v>
                </c:pt>
                <c:pt idx="1334">
                  <c:v>2.4442291118359716E-2</c:v>
                </c:pt>
                <c:pt idx="1335">
                  <c:v>1.8613361761794844E-2</c:v>
                </c:pt>
                <c:pt idx="1336">
                  <c:v>1.6131165747784171E-2</c:v>
                </c:pt>
                <c:pt idx="1337">
                  <c:v>1.6730117066568684E-2</c:v>
                </c:pt>
                <c:pt idx="1338">
                  <c:v>1.5730981989645954E-2</c:v>
                </c:pt>
                <c:pt idx="1339">
                  <c:v>2.5635428843255759E-2</c:v>
                </c:pt>
                <c:pt idx="1340">
                  <c:v>1.9786665209271304E-2</c:v>
                </c:pt>
                <c:pt idx="1341">
                  <c:v>2.0926739129391803E-2</c:v>
                </c:pt>
                <c:pt idx="1342">
                  <c:v>1.5687786707451412E-2</c:v>
                </c:pt>
                <c:pt idx="1343">
                  <c:v>2.158605917109635E-2</c:v>
                </c:pt>
                <c:pt idx="1344">
                  <c:v>2.7615603359168794E-2</c:v>
                </c:pt>
                <c:pt idx="1345">
                  <c:v>1.7784800505631804E-2</c:v>
                </c:pt>
                <c:pt idx="1346">
                  <c:v>1.5672055362457971E-2</c:v>
                </c:pt>
                <c:pt idx="1347">
                  <c:v>8.0049953263154894E-3</c:v>
                </c:pt>
                <c:pt idx="1348">
                  <c:v>6.8956936890680609E-3</c:v>
                </c:pt>
                <c:pt idx="1349">
                  <c:v>3.8540927348650333E-3</c:v>
                </c:pt>
                <c:pt idx="1350">
                  <c:v>6.5362149256529278E-3</c:v>
                </c:pt>
                <c:pt idx="1351">
                  <c:v>7.306643111557598E-4</c:v>
                </c:pt>
                <c:pt idx="1352">
                  <c:v>7.4893884271144406E-3</c:v>
                </c:pt>
                <c:pt idx="1353">
                  <c:v>7.7088755061381908E-3</c:v>
                </c:pt>
                <c:pt idx="1354">
                  <c:v>1.0028805428161314E-2</c:v>
                </c:pt>
                <c:pt idx="1355">
                  <c:v>3.592510528986681E-3</c:v>
                </c:pt>
                <c:pt idx="1356">
                  <c:v>-1.5743606184177583E-3</c:v>
                </c:pt>
                <c:pt idx="1357">
                  <c:v>-5.1836685990059861E-3</c:v>
                </c:pt>
                <c:pt idx="1358">
                  <c:v>-4.7300760841818557E-3</c:v>
                </c:pt>
                <c:pt idx="1359">
                  <c:v>-3.2004624415140626E-3</c:v>
                </c:pt>
                <c:pt idx="1360">
                  <c:v>-1.3634209375083306E-2</c:v>
                </c:pt>
                <c:pt idx="1361">
                  <c:v>-5.4792019953601168E-3</c:v>
                </c:pt>
                <c:pt idx="1362">
                  <c:v>3.4050826010012525E-4</c:v>
                </c:pt>
                <c:pt idx="1363">
                  <c:v>3.962530250496199E-3</c:v>
                </c:pt>
                <c:pt idx="1364">
                  <c:v>1.0329326646232873E-2</c:v>
                </c:pt>
                <c:pt idx="1365">
                  <c:v>1.9687653516144876E-2</c:v>
                </c:pt>
                <c:pt idx="1366">
                  <c:v>1.6899462469203708E-2</c:v>
                </c:pt>
                <c:pt idx="1367">
                  <c:v>2.8673884461809518E-3</c:v>
                </c:pt>
                <c:pt idx="1368">
                  <c:v>1.5719433403101224E-2</c:v>
                </c:pt>
                <c:pt idx="1369">
                  <c:v>8.0653217224893048E-3</c:v>
                </c:pt>
                <c:pt idx="1370">
                  <c:v>1.4318202497305421E-2</c:v>
                </c:pt>
                <c:pt idx="1371">
                  <c:v>6.9093433988129949E-3</c:v>
                </c:pt>
                <c:pt idx="1372">
                  <c:v>6.3755342219099509E-3</c:v>
                </c:pt>
                <c:pt idx="1373">
                  <c:v>1.4284492828570139E-3</c:v>
                </c:pt>
                <c:pt idx="1374">
                  <c:v>4.9660391811205962E-3</c:v>
                </c:pt>
                <c:pt idx="1375">
                  <c:v>1.4888667020128588E-2</c:v>
                </c:pt>
                <c:pt idx="1376">
                  <c:v>1.7612309409419269E-2</c:v>
                </c:pt>
                <c:pt idx="1377">
                  <c:v>2.0902071291643343E-2</c:v>
                </c:pt>
                <c:pt idx="1378">
                  <c:v>2.4123505233625386E-2</c:v>
                </c:pt>
                <c:pt idx="1379">
                  <c:v>2.7198788001282614E-2</c:v>
                </c:pt>
                <c:pt idx="1380">
                  <c:v>2.3158605899396445E-2</c:v>
                </c:pt>
                <c:pt idx="1381">
                  <c:v>2.4549103150560247E-2</c:v>
                </c:pt>
                <c:pt idx="1382">
                  <c:v>2.1588905513968748E-2</c:v>
                </c:pt>
                <c:pt idx="1383">
                  <c:v>1.9274348726815105E-2</c:v>
                </c:pt>
                <c:pt idx="1384">
                  <c:v>6.0481057905944491E-3</c:v>
                </c:pt>
                <c:pt idx="1385">
                  <c:v>9.4941885640295043E-3</c:v>
                </c:pt>
                <c:pt idx="1386">
                  <c:v>1.6002124293402531E-2</c:v>
                </c:pt>
                <c:pt idx="1387">
                  <c:v>1.530227566174247E-2</c:v>
                </c:pt>
                <c:pt idx="1388">
                  <c:v>1.7223314700163805E-2</c:v>
                </c:pt>
                <c:pt idx="1389">
                  <c:v>2.4291449652824593E-2</c:v>
                </c:pt>
                <c:pt idx="1390">
                  <c:v>3.7370129895680226E-2</c:v>
                </c:pt>
                <c:pt idx="1391">
                  <c:v>2.720899722285508E-2</c:v>
                </c:pt>
                <c:pt idx="1392">
                  <c:v>1.8321711129466456E-2</c:v>
                </c:pt>
                <c:pt idx="1393">
                  <c:v>1.5957596867891999E-2</c:v>
                </c:pt>
                <c:pt idx="1394">
                  <c:v>1.3142037569645493E-2</c:v>
                </c:pt>
                <c:pt idx="1395">
                  <c:v>5.0645071305509548E-3</c:v>
                </c:pt>
                <c:pt idx="1396">
                  <c:v>2.0893616808671522E-3</c:v>
                </c:pt>
                <c:pt idx="1397">
                  <c:v>9.9988781679756222E-3</c:v>
                </c:pt>
                <c:pt idx="1398">
                  <c:v>5.1625397166896736E-3</c:v>
                </c:pt>
                <c:pt idx="1399">
                  <c:v>1.0740854961341695E-2</c:v>
                </c:pt>
                <c:pt idx="1400">
                  <c:v>-2.5784447667940302E-3</c:v>
                </c:pt>
                <c:pt idx="1401">
                  <c:v>-4.1589928897125539E-3</c:v>
                </c:pt>
                <c:pt idx="1402">
                  <c:v>-1.0985438554431681E-3</c:v>
                </c:pt>
                <c:pt idx="1403">
                  <c:v>-1.1647439230052514E-3</c:v>
                </c:pt>
                <c:pt idx="1404">
                  <c:v>-6.2330660063762977E-3</c:v>
                </c:pt>
                <c:pt idx="1405">
                  <c:v>-1.2358655299375965E-2</c:v>
                </c:pt>
                <c:pt idx="1406">
                  <c:v>-2.6412211409576059E-2</c:v>
                </c:pt>
                <c:pt idx="1407">
                  <c:v>-2.6686763599179764E-2</c:v>
                </c:pt>
                <c:pt idx="1408">
                  <c:v>-2.4321717016301481E-2</c:v>
                </c:pt>
                <c:pt idx="1409">
                  <c:v>-3.8944639023552496E-2</c:v>
                </c:pt>
                <c:pt idx="1410">
                  <c:v>-3.9995709915171318E-2</c:v>
                </c:pt>
                <c:pt idx="1411">
                  <c:v>-5.5806629524659535E-2</c:v>
                </c:pt>
                <c:pt idx="1412">
                  <c:v>-5.8333820465948927E-2</c:v>
                </c:pt>
                <c:pt idx="1413">
                  <c:v>-6.4605772004920792E-2</c:v>
                </c:pt>
                <c:pt idx="1414">
                  <c:v>-5.5828903734455482E-2</c:v>
                </c:pt>
                <c:pt idx="1415">
                  <c:v>-5.3991615375151847E-2</c:v>
                </c:pt>
                <c:pt idx="1416">
                  <c:v>-5.693920808306796E-2</c:v>
                </c:pt>
                <c:pt idx="1417">
                  <c:v>-5.7372617210438182E-2</c:v>
                </c:pt>
                <c:pt idx="1418">
                  <c:v>-5.262782861669757E-2</c:v>
                </c:pt>
                <c:pt idx="1419">
                  <c:v>-4.6776645353577062E-2</c:v>
                </c:pt>
                <c:pt idx="1420">
                  <c:v>-5.0002301233068702E-2</c:v>
                </c:pt>
                <c:pt idx="1421">
                  <c:v>-4.3880594566051756E-2</c:v>
                </c:pt>
                <c:pt idx="1422">
                  <c:v>-3.2350795706618807E-2</c:v>
                </c:pt>
                <c:pt idx="1423">
                  <c:v>-3.1007259676798293E-2</c:v>
                </c:pt>
                <c:pt idx="1424">
                  <c:v>-2.4124857289537949E-2</c:v>
                </c:pt>
                <c:pt idx="1425">
                  <c:v>-5.755449088122977E-3</c:v>
                </c:pt>
                <c:pt idx="1426">
                  <c:v>-1.2150580278206258E-2</c:v>
                </c:pt>
                <c:pt idx="1427">
                  <c:v>-9.8153721498788205E-3</c:v>
                </c:pt>
                <c:pt idx="1428">
                  <c:v>-6.8833848076121917E-3</c:v>
                </c:pt>
                <c:pt idx="1429">
                  <c:v>-3.9542157487286733E-3</c:v>
                </c:pt>
                <c:pt idx="1430">
                  <c:v>1.1255604322310986E-2</c:v>
                </c:pt>
                <c:pt idx="1431">
                  <c:v>1.6804020813664278E-2</c:v>
                </c:pt>
                <c:pt idx="1432">
                  <c:v>1.4646447436230781E-2</c:v>
                </c:pt>
                <c:pt idx="1433">
                  <c:v>1.3322072088531089E-2</c:v>
                </c:pt>
                <c:pt idx="1434">
                  <c:v>1.9140024183507909E-2</c:v>
                </c:pt>
                <c:pt idx="1435">
                  <c:v>1.3092324372287023E-2</c:v>
                </c:pt>
                <c:pt idx="1436">
                  <c:v>1.5161204057613786E-2</c:v>
                </c:pt>
                <c:pt idx="1437">
                  <c:v>1.0356057182013378E-2</c:v>
                </c:pt>
                <c:pt idx="1438">
                  <c:v>7.5965749748980738E-3</c:v>
                </c:pt>
                <c:pt idx="1439">
                  <c:v>1.2493032744454458E-2</c:v>
                </c:pt>
                <c:pt idx="1440">
                  <c:v>1.6638371359634418E-2</c:v>
                </c:pt>
                <c:pt idx="1441">
                  <c:v>1.8392136719949437E-2</c:v>
                </c:pt>
                <c:pt idx="1442">
                  <c:v>1.5704753684497641E-2</c:v>
                </c:pt>
                <c:pt idx="1443">
                  <c:v>1.8915598860474669E-2</c:v>
                </c:pt>
                <c:pt idx="1444">
                  <c:v>2.1339587773377633E-2</c:v>
                </c:pt>
                <c:pt idx="1445">
                  <c:v>2.002574178989025E-2</c:v>
                </c:pt>
                <c:pt idx="1446">
                  <c:v>2.4397219503620948E-2</c:v>
                </c:pt>
                <c:pt idx="1447">
                  <c:v>2.4469551430062908E-2</c:v>
                </c:pt>
                <c:pt idx="1448">
                  <c:v>1.9494078190790964E-2</c:v>
                </c:pt>
                <c:pt idx="1449">
                  <c:v>1.7034822944926198E-2</c:v>
                </c:pt>
                <c:pt idx="1450">
                  <c:v>1.7622282047784932E-2</c:v>
                </c:pt>
                <c:pt idx="1451">
                  <c:v>1.6656931468856495E-2</c:v>
                </c:pt>
                <c:pt idx="1452">
                  <c:v>1.6501189408539618E-2</c:v>
                </c:pt>
                <c:pt idx="1453">
                  <c:v>1.655382682745854E-2</c:v>
                </c:pt>
                <c:pt idx="1454">
                  <c:v>-3.4566420253919761E-3</c:v>
                </c:pt>
                <c:pt idx="1455">
                  <c:v>-1.5636272431226561E-2</c:v>
                </c:pt>
                <c:pt idx="1456">
                  <c:v>-5.7774704472652871E-3</c:v>
                </c:pt>
                <c:pt idx="1457">
                  <c:v>-2.124145056960125E-3</c:v>
                </c:pt>
                <c:pt idx="1458">
                  <c:v>-5.3119830145370583E-3</c:v>
                </c:pt>
                <c:pt idx="1459">
                  <c:v>-5.8731790665059735E-3</c:v>
                </c:pt>
                <c:pt idx="1460">
                  <c:v>-1.7860557025481949E-2</c:v>
                </c:pt>
                <c:pt idx="1461">
                  <c:v>-1.304693655107092E-2</c:v>
                </c:pt>
                <c:pt idx="1462">
                  <c:v>-1.2822023847004704E-2</c:v>
                </c:pt>
                <c:pt idx="1463">
                  <c:v>-1.6301140953810633E-2</c:v>
                </c:pt>
                <c:pt idx="1464">
                  <c:v>-1.1059590142277531E-2</c:v>
                </c:pt>
                <c:pt idx="1465">
                  <c:v>-6.3844178005471042E-3</c:v>
                </c:pt>
                <c:pt idx="1466">
                  <c:v>-6.9115764789732248E-3</c:v>
                </c:pt>
                <c:pt idx="1467">
                  <c:v>1.4631873910664339E-3</c:v>
                </c:pt>
                <c:pt idx="1468">
                  <c:v>2.3114509482848877E-3</c:v>
                </c:pt>
                <c:pt idx="1469">
                  <c:v>2.3257519591767251E-3</c:v>
                </c:pt>
                <c:pt idx="1470">
                  <c:v>2.5185127044460298E-3</c:v>
                </c:pt>
                <c:pt idx="1471">
                  <c:v>6.8747768450796443E-3</c:v>
                </c:pt>
                <c:pt idx="1472">
                  <c:v>6.7631159517859141E-3</c:v>
                </c:pt>
                <c:pt idx="1473">
                  <c:v>1.1731898789108408E-2</c:v>
                </c:pt>
                <c:pt idx="1474">
                  <c:v>3.7070792636938465E-3</c:v>
                </c:pt>
                <c:pt idx="1475">
                  <c:v>9.4718959033717187E-3</c:v>
                </c:pt>
                <c:pt idx="1476">
                  <c:v>9.8139265405616793E-3</c:v>
                </c:pt>
                <c:pt idx="1477">
                  <c:v>3.7297679801850947E-3</c:v>
                </c:pt>
                <c:pt idx="1478">
                  <c:v>7.8197016067491631E-3</c:v>
                </c:pt>
                <c:pt idx="1479">
                  <c:v>-2.1238790509784389E-3</c:v>
                </c:pt>
                <c:pt idx="1480">
                  <c:v>-7.9569803525846305E-3</c:v>
                </c:pt>
                <c:pt idx="1481">
                  <c:v>-8.8931836968297873E-4</c:v>
                </c:pt>
                <c:pt idx="1482">
                  <c:v>-1.0542152081071898E-2</c:v>
                </c:pt>
                <c:pt idx="1483">
                  <c:v>-1.3494614454164777E-2</c:v>
                </c:pt>
                <c:pt idx="1484">
                  <c:v>-1.7721549690835614E-3</c:v>
                </c:pt>
                <c:pt idx="1485">
                  <c:v>6.0378791298927315E-3</c:v>
                </c:pt>
                <c:pt idx="1486">
                  <c:v>1.8699185450970934E-2</c:v>
                </c:pt>
                <c:pt idx="1487">
                  <c:v>1.5612030890304718E-2</c:v>
                </c:pt>
                <c:pt idx="1488">
                  <c:v>1.7612323019025489E-2</c:v>
                </c:pt>
                <c:pt idx="1489">
                  <c:v>1.624443566292566E-2</c:v>
                </c:pt>
                <c:pt idx="1490">
                  <c:v>1.54578211062808E-2</c:v>
                </c:pt>
                <c:pt idx="1491">
                  <c:v>8.3230843550080591E-3</c:v>
                </c:pt>
                <c:pt idx="1492">
                  <c:v>1.4830795898868043E-3</c:v>
                </c:pt>
                <c:pt idx="1493">
                  <c:v>-4.7742263626240344E-3</c:v>
                </c:pt>
                <c:pt idx="1494">
                  <c:v>-6.173324517010359E-3</c:v>
                </c:pt>
                <c:pt idx="1495">
                  <c:v>-5.9841767332522444E-3</c:v>
                </c:pt>
                <c:pt idx="1496">
                  <c:v>-5.0712996891948414E-3</c:v>
                </c:pt>
                <c:pt idx="1497">
                  <c:v>-1.9053972646592143E-3</c:v>
                </c:pt>
                <c:pt idx="1498">
                  <c:v>-2.3027403576213468E-3</c:v>
                </c:pt>
                <c:pt idx="1499">
                  <c:v>3.9802114881217765E-3</c:v>
                </c:pt>
                <c:pt idx="1500">
                  <c:v>-6.5145491364685393E-3</c:v>
                </c:pt>
                <c:pt idx="1501">
                  <c:v>4.8655999254065829E-3</c:v>
                </c:pt>
                <c:pt idx="1502">
                  <c:v>3.0912033731755884E-3</c:v>
                </c:pt>
                <c:pt idx="1503">
                  <c:v>-1.0488358291778077E-2</c:v>
                </c:pt>
                <c:pt idx="1504">
                  <c:v>-2.0262523816665379E-3</c:v>
                </c:pt>
                <c:pt idx="1505">
                  <c:v>-7.0055351467422922E-3</c:v>
                </c:pt>
                <c:pt idx="1506">
                  <c:v>-2.4108426869808852E-3</c:v>
                </c:pt>
                <c:pt idx="1507">
                  <c:v>1.4565713486632381E-2</c:v>
                </c:pt>
                <c:pt idx="1508">
                  <c:v>1.517178361772753E-2</c:v>
                </c:pt>
                <c:pt idx="1509">
                  <c:v>9.8879079891570631E-3</c:v>
                </c:pt>
                <c:pt idx="1510">
                  <c:v>7.1792968697814707E-3</c:v>
                </c:pt>
                <c:pt idx="1511">
                  <c:v>1.3230333756503732E-2</c:v>
                </c:pt>
                <c:pt idx="1512">
                  <c:v>1.4755920213590401E-2</c:v>
                </c:pt>
                <c:pt idx="1513">
                  <c:v>7.6769364827309339E-3</c:v>
                </c:pt>
                <c:pt idx="1514">
                  <c:v>1.404875152042806E-2</c:v>
                </c:pt>
                <c:pt idx="1515">
                  <c:v>1.0170591197488754E-2</c:v>
                </c:pt>
                <c:pt idx="1516">
                  <c:v>-7.2838697258859053E-4</c:v>
                </c:pt>
                <c:pt idx="1517">
                  <c:v>2.9256368830531398E-3</c:v>
                </c:pt>
                <c:pt idx="1518">
                  <c:v>1.172656829857488E-2</c:v>
                </c:pt>
                <c:pt idx="1519">
                  <c:v>1.4417140791363026E-2</c:v>
                </c:pt>
                <c:pt idx="1520">
                  <c:v>3.9297066718073648E-3</c:v>
                </c:pt>
                <c:pt idx="1521">
                  <c:v>1.0397444307031822E-2</c:v>
                </c:pt>
                <c:pt idx="1522">
                  <c:v>5.4464822194869589E-3</c:v>
                </c:pt>
                <c:pt idx="1523">
                  <c:v>1.0642633657622635E-2</c:v>
                </c:pt>
                <c:pt idx="1524">
                  <c:v>5.7401404187149563E-3</c:v>
                </c:pt>
                <c:pt idx="1525">
                  <c:v>9.5302216384081095E-3</c:v>
                </c:pt>
                <c:pt idx="1526">
                  <c:v>7.0632896952113056E-3</c:v>
                </c:pt>
                <c:pt idx="1527">
                  <c:v>6.2766624545054217E-3</c:v>
                </c:pt>
                <c:pt idx="1528">
                  <c:v>1.3526375290193848E-2</c:v>
                </c:pt>
                <c:pt idx="1529">
                  <c:v>1.7686034497964576E-3</c:v>
                </c:pt>
                <c:pt idx="1530">
                  <c:v>1.0640598713632543E-2</c:v>
                </c:pt>
                <c:pt idx="1531">
                  <c:v>4.126975486623774E-3</c:v>
                </c:pt>
                <c:pt idx="1532">
                  <c:v>1.279770542934433E-2</c:v>
                </c:pt>
                <c:pt idx="1533">
                  <c:v>1.002887161831767E-2</c:v>
                </c:pt>
                <c:pt idx="1534">
                  <c:v>9.0210905481772352E-3</c:v>
                </c:pt>
                <c:pt idx="1535">
                  <c:v>9.6035021262340647E-3</c:v>
                </c:pt>
                <c:pt idx="1536">
                  <c:v>6.3239191737965994E-3</c:v>
                </c:pt>
                <c:pt idx="1537">
                  <c:v>7.631963614132653E-3</c:v>
                </c:pt>
                <c:pt idx="1538">
                  <c:v>1.1590084462893557E-2</c:v>
                </c:pt>
                <c:pt idx="1539">
                  <c:v>1.1034688344126464E-2</c:v>
                </c:pt>
                <c:pt idx="1540">
                  <c:v>1.1494993806450582E-2</c:v>
                </c:pt>
                <c:pt idx="1541">
                  <c:v>1.1840910978045849E-2</c:v>
                </c:pt>
                <c:pt idx="1542">
                  <c:v>7.7986307624048345E-3</c:v>
                </c:pt>
                <c:pt idx="1543">
                  <c:v>8.6593791610439785E-3</c:v>
                </c:pt>
                <c:pt idx="1544">
                  <c:v>-1.3180105522080376E-3</c:v>
                </c:pt>
                <c:pt idx="1545">
                  <c:v>1.2089559578845055E-3</c:v>
                </c:pt>
                <c:pt idx="1546">
                  <c:v>-9.3978916861207074E-3</c:v>
                </c:pt>
                <c:pt idx="1547">
                  <c:v>-1.4521378428333565E-2</c:v>
                </c:pt>
                <c:pt idx="1548">
                  <c:v>-1.5584711938449125E-2</c:v>
                </c:pt>
                <c:pt idx="1549">
                  <c:v>-2.5681404296104104E-2</c:v>
                </c:pt>
                <c:pt idx="1550">
                  <c:v>-2.0514686695315976E-2</c:v>
                </c:pt>
                <c:pt idx="1551">
                  <c:v>-1.8524107374486065E-2</c:v>
                </c:pt>
                <c:pt idx="1552">
                  <c:v>-1.0073870461085987E-2</c:v>
                </c:pt>
                <c:pt idx="1553">
                  <c:v>-8.9902973676042608E-3</c:v>
                </c:pt>
                <c:pt idx="1554">
                  <c:v>-1.1993974039603117E-2</c:v>
                </c:pt>
                <c:pt idx="1555">
                  <c:v>-1.1847538923686507E-2</c:v>
                </c:pt>
                <c:pt idx="1556">
                  <c:v>-7.5445862208919356E-3</c:v>
                </c:pt>
                <c:pt idx="1557">
                  <c:v>-2.1988975275978317E-3</c:v>
                </c:pt>
                <c:pt idx="1558">
                  <c:v>-2.4036113167801298E-3</c:v>
                </c:pt>
                <c:pt idx="1559">
                  <c:v>-2.643770830772052E-3</c:v>
                </c:pt>
                <c:pt idx="1560">
                  <c:v>-2.9948446529237671E-3</c:v>
                </c:pt>
                <c:pt idx="1561">
                  <c:v>1.11839391977262E-2</c:v>
                </c:pt>
                <c:pt idx="1562">
                  <c:v>2.1150902077370359E-3</c:v>
                </c:pt>
                <c:pt idx="1563">
                  <c:v>2.324430064672911E-2</c:v>
                </c:pt>
                <c:pt idx="1564">
                  <c:v>2.3557817465727826E-2</c:v>
                </c:pt>
                <c:pt idx="1565">
                  <c:v>1.9266356591082778E-2</c:v>
                </c:pt>
                <c:pt idx="1566">
                  <c:v>9.3527849947999675E-3</c:v>
                </c:pt>
                <c:pt idx="1567">
                  <c:v>8.1311165163032717E-3</c:v>
                </c:pt>
                <c:pt idx="1568">
                  <c:v>6.1752931107558195E-3</c:v>
                </c:pt>
                <c:pt idx="1569">
                  <c:v>3.9079578860911068E-3</c:v>
                </c:pt>
                <c:pt idx="1570">
                  <c:v>4.0525615569413365E-3</c:v>
                </c:pt>
                <c:pt idx="1571">
                  <c:v>1.2466913300578808E-2</c:v>
                </c:pt>
                <c:pt idx="1572">
                  <c:v>1.1379108779891345E-2</c:v>
                </c:pt>
                <c:pt idx="1573">
                  <c:v>1.2130111519115916E-2</c:v>
                </c:pt>
                <c:pt idx="1574">
                  <c:v>6.0203762671890981E-3</c:v>
                </c:pt>
                <c:pt idx="1575">
                  <c:v>5.2779078649549671E-3</c:v>
                </c:pt>
                <c:pt idx="1576">
                  <c:v>8.3413565916534704E-3</c:v>
                </c:pt>
                <c:pt idx="1577">
                  <c:v>8.4756156382982395E-3</c:v>
                </c:pt>
                <c:pt idx="1578">
                  <c:v>9.5963564084261543E-3</c:v>
                </c:pt>
                <c:pt idx="1579">
                  <c:v>1.2836232224112232E-2</c:v>
                </c:pt>
                <c:pt idx="1580">
                  <c:v>5.1081671316856037E-3</c:v>
                </c:pt>
                <c:pt idx="1581">
                  <c:v>2.7517357083499672E-3</c:v>
                </c:pt>
                <c:pt idx="1582">
                  <c:v>5.6197709231298187E-3</c:v>
                </c:pt>
                <c:pt idx="1583">
                  <c:v>9.3962820129545044E-3</c:v>
                </c:pt>
                <c:pt idx="1584">
                  <c:v>7.8923413030973499E-3</c:v>
                </c:pt>
                <c:pt idx="1585">
                  <c:v>9.7324686133865024E-3</c:v>
                </c:pt>
                <c:pt idx="1586">
                  <c:v>1.0335988754115788E-2</c:v>
                </c:pt>
                <c:pt idx="1587">
                  <c:v>1.0063353837604816E-2</c:v>
                </c:pt>
                <c:pt idx="1588">
                  <c:v>7.6553169643850394E-3</c:v>
                </c:pt>
                <c:pt idx="1589">
                  <c:v>1.4926493577023026E-2</c:v>
                </c:pt>
                <c:pt idx="1590">
                  <c:v>7.2940951649055341E-3</c:v>
                </c:pt>
                <c:pt idx="1591">
                  <c:v>6.3782239578868971E-3</c:v>
                </c:pt>
                <c:pt idx="1592">
                  <c:v>4.7523734451310196E-3</c:v>
                </c:pt>
                <c:pt idx="1593">
                  <c:v>8.2613713607655459E-3</c:v>
                </c:pt>
                <c:pt idx="1594">
                  <c:v>4.2956948879425694E-3</c:v>
                </c:pt>
                <c:pt idx="1595">
                  <c:v>1.2574125494552391E-2</c:v>
                </c:pt>
                <c:pt idx="1596">
                  <c:v>1.612750557465259E-2</c:v>
                </c:pt>
                <c:pt idx="1597">
                  <c:v>1.1488583284340548E-2</c:v>
                </c:pt>
                <c:pt idx="1598">
                  <c:v>9.4659759519821751E-4</c:v>
                </c:pt>
                <c:pt idx="1599">
                  <c:v>3.1147955260462101E-3</c:v>
                </c:pt>
                <c:pt idx="1600">
                  <c:v>7.5975628767626091E-3</c:v>
                </c:pt>
                <c:pt idx="1601">
                  <c:v>2.3536444473838403E-3</c:v>
                </c:pt>
                <c:pt idx="1602">
                  <c:v>7.3872426790743129E-3</c:v>
                </c:pt>
                <c:pt idx="1603">
                  <c:v>1.3389066757047985E-2</c:v>
                </c:pt>
                <c:pt idx="1604">
                  <c:v>8.4669360383592407E-3</c:v>
                </c:pt>
                <c:pt idx="1605">
                  <c:v>3.4522062142876564E-3</c:v>
                </c:pt>
                <c:pt idx="1606">
                  <c:v>-2.9923369604527572E-3</c:v>
                </c:pt>
                <c:pt idx="1607">
                  <c:v>8.650197610042043E-3</c:v>
                </c:pt>
                <c:pt idx="1608">
                  <c:v>3.8567533036025781E-3</c:v>
                </c:pt>
                <c:pt idx="1609">
                  <c:v>4.0794350456734296E-3</c:v>
                </c:pt>
                <c:pt idx="1610">
                  <c:v>5.4574058605298958E-3</c:v>
                </c:pt>
                <c:pt idx="1611">
                  <c:v>4.6525799872405571E-3</c:v>
                </c:pt>
                <c:pt idx="1612">
                  <c:v>8.23628247453978E-3</c:v>
                </c:pt>
                <c:pt idx="1613">
                  <c:v>8.5159763413049649E-3</c:v>
                </c:pt>
                <c:pt idx="1614">
                  <c:v>1.2258255096522452E-2</c:v>
                </c:pt>
                <c:pt idx="1615">
                  <c:v>8.2328746157125376E-3</c:v>
                </c:pt>
                <c:pt idx="1616">
                  <c:v>1.0390569918512949E-2</c:v>
                </c:pt>
                <c:pt idx="1617">
                  <c:v>8.6285851859736473E-3</c:v>
                </c:pt>
                <c:pt idx="1618">
                  <c:v>8.267285493031129E-3</c:v>
                </c:pt>
                <c:pt idx="1619">
                  <c:v>7.1633104222594834E-3</c:v>
                </c:pt>
                <c:pt idx="1620">
                  <c:v>1.3649375151470577E-2</c:v>
                </c:pt>
                <c:pt idx="1621">
                  <c:v>1.1861136640527903E-2</c:v>
                </c:pt>
                <c:pt idx="1622">
                  <c:v>1.4664158441974662E-2</c:v>
                </c:pt>
                <c:pt idx="1623">
                  <c:v>-4.5816942446003095E-3</c:v>
                </c:pt>
                <c:pt idx="1624">
                  <c:v>-5.5948363355340369E-3</c:v>
                </c:pt>
                <c:pt idx="1625">
                  <c:v>-1.8700558529226585E-3</c:v>
                </c:pt>
                <c:pt idx="1626">
                  <c:v>-1.7922871296495946E-2</c:v>
                </c:pt>
                <c:pt idx="1627">
                  <c:v>-1.448713540033264E-2</c:v>
                </c:pt>
                <c:pt idx="1628">
                  <c:v>-1.0412314175402781E-2</c:v>
                </c:pt>
                <c:pt idx="1629">
                  <c:v>-8.4643954888544704E-3</c:v>
                </c:pt>
                <c:pt idx="1630">
                  <c:v>-9.2580196268783332E-3</c:v>
                </c:pt>
                <c:pt idx="1631">
                  <c:v>-6.3996331457658595E-3</c:v>
                </c:pt>
                <c:pt idx="1632">
                  <c:v>-8.6019367995059381E-3</c:v>
                </c:pt>
                <c:pt idx="1633">
                  <c:v>-1.0982317105102668E-2</c:v>
                </c:pt>
                <c:pt idx="1634">
                  <c:v>-1.1588855644600549E-2</c:v>
                </c:pt>
                <c:pt idx="1635">
                  <c:v>6.2336417605557415E-5</c:v>
                </c:pt>
                <c:pt idx="1636">
                  <c:v>-9.7754944524874876E-4</c:v>
                </c:pt>
                <c:pt idx="1637">
                  <c:v>-1.3006906869039714E-4</c:v>
                </c:pt>
                <c:pt idx="1638">
                  <c:v>-1.306589712915307E-3</c:v>
                </c:pt>
                <c:pt idx="1639">
                  <c:v>-4.8592335198036629E-3</c:v>
                </c:pt>
                <c:pt idx="1640">
                  <c:v>-9.4706566361394406E-3</c:v>
                </c:pt>
                <c:pt idx="1641">
                  <c:v>-1.840096294822724E-2</c:v>
                </c:pt>
                <c:pt idx="1642">
                  <c:v>-2.5384387746763659E-2</c:v>
                </c:pt>
                <c:pt idx="1643">
                  <c:v>-2.943977336270609E-2</c:v>
                </c:pt>
                <c:pt idx="1644">
                  <c:v>-3.5912038467655893E-2</c:v>
                </c:pt>
                <c:pt idx="1645">
                  <c:v>-5.1642498163092299E-2</c:v>
                </c:pt>
                <c:pt idx="1646">
                  <c:v>-5.4015444955337943E-2</c:v>
                </c:pt>
                <c:pt idx="1647">
                  <c:v>-6.2273219809054647E-2</c:v>
                </c:pt>
                <c:pt idx="1648">
                  <c:v>-6.182487360404143E-2</c:v>
                </c:pt>
                <c:pt idx="1649">
                  <c:v>-6.2433548311839004E-2</c:v>
                </c:pt>
                <c:pt idx="1650">
                  <c:v>-6.5091929113817448E-2</c:v>
                </c:pt>
                <c:pt idx="1651">
                  <c:v>-7.4589089366326466E-2</c:v>
                </c:pt>
                <c:pt idx="1652">
                  <c:v>-7.958172099780203E-2</c:v>
                </c:pt>
                <c:pt idx="1653">
                  <c:v>-7.4154328368211675E-2</c:v>
                </c:pt>
                <c:pt idx="1654">
                  <c:v>-6.5470391080478585E-2</c:v>
                </c:pt>
                <c:pt idx="1655">
                  <c:v>-6.768459122145698E-2</c:v>
                </c:pt>
                <c:pt idx="1656">
                  <c:v>-5.277809535403255E-2</c:v>
                </c:pt>
                <c:pt idx="1657">
                  <c:v>-5.2712033083706755E-2</c:v>
                </c:pt>
                <c:pt idx="1658">
                  <c:v>-4.6405597521636976E-2</c:v>
                </c:pt>
                <c:pt idx="1659">
                  <c:v>-4.735327313226867E-2</c:v>
                </c:pt>
                <c:pt idx="1660">
                  <c:v>-4.979181863208304E-2</c:v>
                </c:pt>
                <c:pt idx="1661">
                  <c:v>-4.5684087545678542E-2</c:v>
                </c:pt>
                <c:pt idx="1662">
                  <c:v>-5.0120645546155695E-2</c:v>
                </c:pt>
                <c:pt idx="1663">
                  <c:v>-4.9802626067432576E-2</c:v>
                </c:pt>
                <c:pt idx="1664">
                  <c:v>-4.4092791389829245E-2</c:v>
                </c:pt>
                <c:pt idx="1665">
                  <c:v>-5.1254146476595319E-2</c:v>
                </c:pt>
                <c:pt idx="1666">
                  <c:v>-4.2449734075798662E-2</c:v>
                </c:pt>
                <c:pt idx="1667">
                  <c:v>-4.6130694592047883E-2</c:v>
                </c:pt>
                <c:pt idx="1668">
                  <c:v>-4.1741881697714422E-2</c:v>
                </c:pt>
                <c:pt idx="1669">
                  <c:v>-4.4142324437061897E-2</c:v>
                </c:pt>
                <c:pt idx="1670">
                  <c:v>-4.2796203341636585E-2</c:v>
                </c:pt>
                <c:pt idx="1671">
                  <c:v>-4.9470732504188875E-2</c:v>
                </c:pt>
                <c:pt idx="1672">
                  <c:v>-4.8448787330361842E-2</c:v>
                </c:pt>
                <c:pt idx="1673">
                  <c:v>-5.2418883628007507E-2</c:v>
                </c:pt>
                <c:pt idx="1674">
                  <c:v>-4.9122385428777005E-2</c:v>
                </c:pt>
                <c:pt idx="1675">
                  <c:v>-3.3955421098329164E-2</c:v>
                </c:pt>
                <c:pt idx="1676">
                  <c:v>-3.0424381377154641E-2</c:v>
                </c:pt>
                <c:pt idx="1677">
                  <c:v>-2.8680180607907668E-2</c:v>
                </c:pt>
                <c:pt idx="1678">
                  <c:v>-2.3179303257668926E-2</c:v>
                </c:pt>
                <c:pt idx="1679">
                  <c:v>-2.025566705496995E-2</c:v>
                </c:pt>
                <c:pt idx="1680">
                  <c:v>-1.8741961001622953E-2</c:v>
                </c:pt>
                <c:pt idx="1681">
                  <c:v>-1.0498618470284549E-2</c:v>
                </c:pt>
                <c:pt idx="1682">
                  <c:v>-8.2597348046096197E-3</c:v>
                </c:pt>
                <c:pt idx="1683">
                  <c:v>-5.3256835402188951E-3</c:v>
                </c:pt>
                <c:pt idx="1684">
                  <c:v>-7.6445233086424036E-3</c:v>
                </c:pt>
                <c:pt idx="1685">
                  <c:v>-1.8416750664745796E-2</c:v>
                </c:pt>
                <c:pt idx="1686">
                  <c:v>-2.4837037680852103E-2</c:v>
                </c:pt>
                <c:pt idx="1687">
                  <c:v>-2.4524258668499277E-2</c:v>
                </c:pt>
                <c:pt idx="1688">
                  <c:v>-2.6176241212623852E-2</c:v>
                </c:pt>
                <c:pt idx="1689">
                  <c:v>-3.3509087908912494E-2</c:v>
                </c:pt>
                <c:pt idx="1690">
                  <c:v>-2.8781323685957205E-2</c:v>
                </c:pt>
                <c:pt idx="1691">
                  <c:v>-2.6615351827661615E-2</c:v>
                </c:pt>
                <c:pt idx="1692">
                  <c:v>-3.4385941764276007E-2</c:v>
                </c:pt>
                <c:pt idx="1693">
                  <c:v>-3.1770444272267495E-2</c:v>
                </c:pt>
                <c:pt idx="1694">
                  <c:v>-2.786661944200941E-2</c:v>
                </c:pt>
                <c:pt idx="1695">
                  <c:v>-2.7299616401021631E-2</c:v>
                </c:pt>
                <c:pt idx="1696">
                  <c:v>-2.4774004560069063E-2</c:v>
                </c:pt>
                <c:pt idx="1697">
                  <c:v>-2.3253114054592516E-2</c:v>
                </c:pt>
                <c:pt idx="1698">
                  <c:v>-2.3773305567648895E-2</c:v>
                </c:pt>
                <c:pt idx="1699">
                  <c:v>-2.5082533806626395E-2</c:v>
                </c:pt>
                <c:pt idx="1700">
                  <c:v>2.1082911839881091E-2</c:v>
                </c:pt>
                <c:pt idx="1701">
                  <c:v>-1.9985904510396169E-2</c:v>
                </c:pt>
                <c:pt idx="1702">
                  <c:v>-1.028727229668791E-2</c:v>
                </c:pt>
                <c:pt idx="1703">
                  <c:v>8.6114784708910541E-3</c:v>
                </c:pt>
                <c:pt idx="1704">
                  <c:v>4.412005641844341E-2</c:v>
                </c:pt>
                <c:pt idx="1705">
                  <c:v>2.2708155603533342E-2</c:v>
                </c:pt>
                <c:pt idx="1706">
                  <c:v>3.2327818701183952E-2</c:v>
                </c:pt>
                <c:pt idx="1707">
                  <c:v>3.2712052852048368E-2</c:v>
                </c:pt>
                <c:pt idx="1708">
                  <c:v>6.5702092926507194E-2</c:v>
                </c:pt>
                <c:pt idx="1709">
                  <c:v>7.2496886064542077E-2</c:v>
                </c:pt>
                <c:pt idx="1710">
                  <c:v>7.1036604780252532E-2</c:v>
                </c:pt>
                <c:pt idx="1711">
                  <c:v>7.1452489691093302E-2</c:v>
                </c:pt>
                <c:pt idx="1712">
                  <c:v>0.10577222078031823</c:v>
                </c:pt>
                <c:pt idx="1713">
                  <c:v>0.10715121270182115</c:v>
                </c:pt>
                <c:pt idx="1714">
                  <c:v>0.12300357689579233</c:v>
                </c:pt>
                <c:pt idx="1715">
                  <c:v>0.12885779441617118</c:v>
                </c:pt>
                <c:pt idx="1716">
                  <c:v>0.12310894778349024</c:v>
                </c:pt>
                <c:pt idx="1717">
                  <c:v>0.11967408012074243</c:v>
                </c:pt>
                <c:pt idx="1718">
                  <c:v>0.11930426541617933</c:v>
                </c:pt>
                <c:pt idx="1719">
                  <c:v>0.1006962584703297</c:v>
                </c:pt>
                <c:pt idx="1720">
                  <c:v>0.10176473091488236</c:v>
                </c:pt>
                <c:pt idx="1721">
                  <c:v>0.10057162671218223</c:v>
                </c:pt>
                <c:pt idx="1722">
                  <c:v>7.8602249614914133E-2</c:v>
                </c:pt>
                <c:pt idx="1723">
                  <c:v>0.1079956944848508</c:v>
                </c:pt>
                <c:pt idx="1724">
                  <c:v>0.10698837483505241</c:v>
                </c:pt>
                <c:pt idx="1725">
                  <c:v>0.11517233638987534</c:v>
                </c:pt>
                <c:pt idx="1726">
                  <c:v>8.4668347449681769E-2</c:v>
                </c:pt>
                <c:pt idx="1727">
                  <c:v>7.7077390486542163E-2</c:v>
                </c:pt>
                <c:pt idx="1728">
                  <c:v>7.6692812317399439E-2</c:v>
                </c:pt>
                <c:pt idx="1729">
                  <c:v>3.9602302063506234E-2</c:v>
                </c:pt>
                <c:pt idx="1730">
                  <c:v>3.2290554900421875E-2</c:v>
                </c:pt>
                <c:pt idx="1731">
                  <c:v>2.4155854321538994E-2</c:v>
                </c:pt>
                <c:pt idx="1732">
                  <c:v>2.5632296555581358E-2</c:v>
                </c:pt>
                <c:pt idx="1733">
                  <c:v>4.4705307797514582E-3</c:v>
                </c:pt>
                <c:pt idx="1734">
                  <c:v>3.5891959428962394E-2</c:v>
                </c:pt>
                <c:pt idx="1735">
                  <c:v>5.8615761933104915E-2</c:v>
                </c:pt>
                <c:pt idx="1736">
                  <c:v>4.9889543713853013E-2</c:v>
                </c:pt>
                <c:pt idx="1737">
                  <c:v>2.373798436533392E-2</c:v>
                </c:pt>
                <c:pt idx="1738">
                  <c:v>1.3243730336962134E-2</c:v>
                </c:pt>
                <c:pt idx="1739">
                  <c:v>9.8445539209442989E-3</c:v>
                </c:pt>
                <c:pt idx="1740">
                  <c:v>1.8898005234583959E-2</c:v>
                </c:pt>
                <c:pt idx="1741">
                  <c:v>7.7417399884398552E-3</c:v>
                </c:pt>
                <c:pt idx="1742">
                  <c:v>9.9722216581267231E-3</c:v>
                </c:pt>
                <c:pt idx="1743">
                  <c:v>-4.2463539022296604E-2</c:v>
                </c:pt>
                <c:pt idx="1744">
                  <c:v>-3.2613109055107392E-2</c:v>
                </c:pt>
                <c:pt idx="1745">
                  <c:v>-1.2787056599675051E-2</c:v>
                </c:pt>
                <c:pt idx="1746">
                  <c:v>-1.8168460884580018E-3</c:v>
                </c:pt>
                <c:pt idx="1747">
                  <c:v>-4.402726289724157E-3</c:v>
                </c:pt>
                <c:pt idx="1748">
                  <c:v>1.8346788456932273E-2</c:v>
                </c:pt>
                <c:pt idx="1749">
                  <c:v>2.7861784289634373E-2</c:v>
                </c:pt>
                <c:pt idx="1750">
                  <c:v>4.3860782957812705E-2</c:v>
                </c:pt>
                <c:pt idx="1751">
                  <c:v>4.4122358044462073E-2</c:v>
                </c:pt>
                <c:pt idx="1752">
                  <c:v>5.4920875173995243E-2</c:v>
                </c:pt>
                <c:pt idx="1753">
                  <c:v>5.2401737198551013E-2</c:v>
                </c:pt>
                <c:pt idx="1754">
                  <c:v>5.4427108962584736E-2</c:v>
                </c:pt>
                <c:pt idx="1755">
                  <c:v>5.3376872977611622E-2</c:v>
                </c:pt>
                <c:pt idx="1756">
                  <c:v>5.9629866257468134E-2</c:v>
                </c:pt>
                <c:pt idx="1757">
                  <c:v>3.1491222587872403E-2</c:v>
                </c:pt>
                <c:pt idx="1758">
                  <c:v>1.8596268480576383E-2</c:v>
                </c:pt>
                <c:pt idx="1759">
                  <c:v>-1.1976581373744244E-2</c:v>
                </c:pt>
                <c:pt idx="1760">
                  <c:v>6.2701654428138909E-3</c:v>
                </c:pt>
                <c:pt idx="1761">
                  <c:v>1.4344667204679862E-2</c:v>
                </c:pt>
                <c:pt idx="1762">
                  <c:v>2.3760834010957743E-2</c:v>
                </c:pt>
                <c:pt idx="1763">
                  <c:v>2.2306729484900645E-2</c:v>
                </c:pt>
                <c:pt idx="1764">
                  <c:v>2.4293600931876824E-2</c:v>
                </c:pt>
                <c:pt idx="1765">
                  <c:v>1.0379477271613147E-2</c:v>
                </c:pt>
                <c:pt idx="1766">
                  <c:v>2.6703250968673764E-3</c:v>
                </c:pt>
                <c:pt idx="1767">
                  <c:v>-8.584915797050785E-4</c:v>
                </c:pt>
                <c:pt idx="1768">
                  <c:v>-2.6576693320478073E-2</c:v>
                </c:pt>
                <c:pt idx="1769">
                  <c:v>6.1234266181383612E-3</c:v>
                </c:pt>
                <c:pt idx="1770">
                  <c:v>5.6574280046098879E-3</c:v>
                </c:pt>
                <c:pt idx="1771">
                  <c:v>3.5061078460760675E-2</c:v>
                </c:pt>
                <c:pt idx="1772">
                  <c:v>-1.1061977140211843E-2</c:v>
                </c:pt>
                <c:pt idx="1773">
                  <c:v>-1.4819802706837359E-2</c:v>
                </c:pt>
                <c:pt idx="1774">
                  <c:v>-6.8919023818003744E-3</c:v>
                </c:pt>
                <c:pt idx="1775">
                  <c:v>-1.0274620631664955E-2</c:v>
                </c:pt>
                <c:pt idx="1776">
                  <c:v>2.0748423844740849E-4</c:v>
                </c:pt>
                <c:pt idx="1777">
                  <c:v>-2.3903951777116683E-3</c:v>
                </c:pt>
                <c:pt idx="1778">
                  <c:v>-9.3995869746061889E-3</c:v>
                </c:pt>
                <c:pt idx="1779">
                  <c:v>1.3310918320350917E-2</c:v>
                </c:pt>
                <c:pt idx="1780">
                  <c:v>-5.8020985189164431E-3</c:v>
                </c:pt>
                <c:pt idx="1781">
                  <c:v>-6.7575334309271096E-3</c:v>
                </c:pt>
                <c:pt idx="1782">
                  <c:v>-1.0728571389684416E-2</c:v>
                </c:pt>
                <c:pt idx="1783">
                  <c:v>-1.9242266585033252E-2</c:v>
                </c:pt>
                <c:pt idx="1784">
                  <c:v>-9.4479502512632152E-3</c:v>
                </c:pt>
                <c:pt idx="1785">
                  <c:v>-6.1120904600080461E-3</c:v>
                </c:pt>
                <c:pt idx="1786">
                  <c:v>-5.935190054424111E-3</c:v>
                </c:pt>
                <c:pt idx="1787">
                  <c:v>5.6306924768902977E-3</c:v>
                </c:pt>
                <c:pt idx="1788">
                  <c:v>4.7056585575078191E-3</c:v>
                </c:pt>
                <c:pt idx="1789">
                  <c:v>-5.4593430297508183E-3</c:v>
                </c:pt>
                <c:pt idx="1790">
                  <c:v>1.0410471934163557E-4</c:v>
                </c:pt>
                <c:pt idx="1791">
                  <c:v>-4.5465786038734191E-4</c:v>
                </c:pt>
                <c:pt idx="1792">
                  <c:v>3.16251951887081E-3</c:v>
                </c:pt>
                <c:pt idx="1793">
                  <c:v>1.2484019230630583E-2</c:v>
                </c:pt>
                <c:pt idx="1794">
                  <c:v>2.0093619038146771E-2</c:v>
                </c:pt>
                <c:pt idx="1795">
                  <c:v>1.7428529042861629E-2</c:v>
                </c:pt>
                <c:pt idx="1796">
                  <c:v>6.7182207765308366E-3</c:v>
                </c:pt>
                <c:pt idx="1797">
                  <c:v>1.1736340405864465E-2</c:v>
                </c:pt>
                <c:pt idx="1798">
                  <c:v>9.8933405976550093E-3</c:v>
                </c:pt>
                <c:pt idx="1799">
                  <c:v>1.3233928865193034E-2</c:v>
                </c:pt>
                <c:pt idx="1800">
                  <c:v>5.5262779107744242E-3</c:v>
                </c:pt>
                <c:pt idx="1801">
                  <c:v>3.9075605585930928E-3</c:v>
                </c:pt>
                <c:pt idx="1802">
                  <c:v>9.3147495836277683E-3</c:v>
                </c:pt>
                <c:pt idx="1803">
                  <c:v>1.0532206745868522E-2</c:v>
                </c:pt>
                <c:pt idx="1804">
                  <c:v>2.518602608639342E-3</c:v>
                </c:pt>
                <c:pt idx="1805">
                  <c:v>4.7406662926652299E-3</c:v>
                </c:pt>
                <c:pt idx="1806">
                  <c:v>1.0183952763520576E-4</c:v>
                </c:pt>
                <c:pt idx="1807">
                  <c:v>4.3349469834242926E-3</c:v>
                </c:pt>
                <c:pt idx="1808">
                  <c:v>1.5589850779730963E-2</c:v>
                </c:pt>
                <c:pt idx="1809">
                  <c:v>2.6947048568057852E-3</c:v>
                </c:pt>
                <c:pt idx="1810">
                  <c:v>1.5077118845617909E-2</c:v>
                </c:pt>
                <c:pt idx="1811">
                  <c:v>7.3808550556667685E-3</c:v>
                </c:pt>
                <c:pt idx="1812">
                  <c:v>3.8540395364994318E-3</c:v>
                </c:pt>
                <c:pt idx="1813">
                  <c:v>9.8160273071884463E-3</c:v>
                </c:pt>
                <c:pt idx="1814">
                  <c:v>-1.0590381687894945E-3</c:v>
                </c:pt>
                <c:pt idx="1815">
                  <c:v>-3.571681395888926E-3</c:v>
                </c:pt>
                <c:pt idx="1816">
                  <c:v>-5.5858207640988589E-3</c:v>
                </c:pt>
                <c:pt idx="1817">
                  <c:v>-1.1266914353028401E-2</c:v>
                </c:pt>
                <c:pt idx="1818">
                  <c:v>-1.7721454938554704E-2</c:v>
                </c:pt>
                <c:pt idx="1819">
                  <c:v>-9.3793116923142072E-3</c:v>
                </c:pt>
                <c:pt idx="1820">
                  <c:v>-9.273959680960675E-3</c:v>
                </c:pt>
                <c:pt idx="1821">
                  <c:v>-7.5501227364129786E-3</c:v>
                </c:pt>
                <c:pt idx="1822">
                  <c:v>-3.948871131246201E-3</c:v>
                </c:pt>
                <c:pt idx="1823">
                  <c:v>-1.8156069702259137E-2</c:v>
                </c:pt>
                <c:pt idx="1824">
                  <c:v>-2.0679828770134745E-2</c:v>
                </c:pt>
                <c:pt idx="1825">
                  <c:v>-3.0976328121967933E-2</c:v>
                </c:pt>
                <c:pt idx="1826">
                  <c:v>-2.8999822686694321E-2</c:v>
                </c:pt>
                <c:pt idx="1827">
                  <c:v>-4.0393387520105906E-2</c:v>
                </c:pt>
                <c:pt idx="1828">
                  <c:v>-4.0638136924257329E-2</c:v>
                </c:pt>
                <c:pt idx="1829">
                  <c:v>-4.187872637088963E-2</c:v>
                </c:pt>
                <c:pt idx="1830">
                  <c:v>-3.535873335036277E-2</c:v>
                </c:pt>
                <c:pt idx="1831">
                  <c:v>-3.4668216228726734E-2</c:v>
                </c:pt>
                <c:pt idx="1832">
                  <c:v>-3.7715353568377852E-2</c:v>
                </c:pt>
                <c:pt idx="1833">
                  <c:v>-4.097347358177128E-2</c:v>
                </c:pt>
                <c:pt idx="1834">
                  <c:v>-3.4357063017762646E-2</c:v>
                </c:pt>
                <c:pt idx="1835">
                  <c:v>-4.2138597263536082E-2</c:v>
                </c:pt>
                <c:pt idx="1836">
                  <c:v>-4.2330142427991935E-2</c:v>
                </c:pt>
                <c:pt idx="1837">
                  <c:v>-4.3555206683309144E-2</c:v>
                </c:pt>
                <c:pt idx="1838">
                  <c:v>-4.6787697553245633E-2</c:v>
                </c:pt>
                <c:pt idx="1839">
                  <c:v>-4.7116979155745975E-2</c:v>
                </c:pt>
                <c:pt idx="1840">
                  <c:v>-5.5528655031898966E-2</c:v>
                </c:pt>
                <c:pt idx="1841">
                  <c:v>-4.1697050706556715E-2</c:v>
                </c:pt>
                <c:pt idx="1842">
                  <c:v>-3.4239929573157246E-2</c:v>
                </c:pt>
                <c:pt idx="1843">
                  <c:v>-3.3582668090820667E-2</c:v>
                </c:pt>
                <c:pt idx="1844">
                  <c:v>-2.8469876060229105E-2</c:v>
                </c:pt>
                <c:pt idx="1845">
                  <c:v>-2.953125356778008E-2</c:v>
                </c:pt>
                <c:pt idx="1846">
                  <c:v>-3.0212953916873286E-2</c:v>
                </c:pt>
                <c:pt idx="1847">
                  <c:v>-3.6220641531677811E-2</c:v>
                </c:pt>
                <c:pt idx="1848">
                  <c:v>-2.5784165151343741E-2</c:v>
                </c:pt>
                <c:pt idx="1849">
                  <c:v>-2.3343615440047927E-2</c:v>
                </c:pt>
                <c:pt idx="1850">
                  <c:v>-2.719871010482855E-2</c:v>
                </c:pt>
                <c:pt idx="1851">
                  <c:v>-2.7295571629276094E-2</c:v>
                </c:pt>
                <c:pt idx="1852">
                  <c:v>-2.3868307021658541E-2</c:v>
                </c:pt>
                <c:pt idx="1853">
                  <c:v>-1.5620104781094546E-2</c:v>
                </c:pt>
                <c:pt idx="1854">
                  <c:v>-9.582302179941049E-3</c:v>
                </c:pt>
                <c:pt idx="1855">
                  <c:v>-4.8234669193021329E-3</c:v>
                </c:pt>
                <c:pt idx="1856">
                  <c:v>-2.4624878610187695E-3</c:v>
                </c:pt>
                <c:pt idx="1857">
                  <c:v>3.8738460349787562E-3</c:v>
                </c:pt>
                <c:pt idx="1858">
                  <c:v>1.1092028002498533E-2</c:v>
                </c:pt>
                <c:pt idx="1859">
                  <c:v>2.0882167536996787E-2</c:v>
                </c:pt>
                <c:pt idx="1860">
                  <c:v>1.6389268167793847E-2</c:v>
                </c:pt>
                <c:pt idx="1861">
                  <c:v>1.3482472150915248E-2</c:v>
                </c:pt>
                <c:pt idx="1862">
                  <c:v>2.4576916107610369E-2</c:v>
                </c:pt>
                <c:pt idx="1863">
                  <c:v>2.9972062632913965E-2</c:v>
                </c:pt>
                <c:pt idx="1864">
                  <c:v>3.676718480515595E-2</c:v>
                </c:pt>
                <c:pt idx="1865">
                  <c:v>4.0344069736056642E-2</c:v>
                </c:pt>
                <c:pt idx="1866">
                  <c:v>3.8350065986081483E-2</c:v>
                </c:pt>
                <c:pt idx="1867">
                  <c:v>4.3339924448855593E-2</c:v>
                </c:pt>
                <c:pt idx="1868">
                  <c:v>4.2159423808374674E-2</c:v>
                </c:pt>
                <c:pt idx="1869">
                  <c:v>4.3933891685718263E-2</c:v>
                </c:pt>
                <c:pt idx="1870">
                  <c:v>5.0672333903323041E-2</c:v>
                </c:pt>
                <c:pt idx="1871">
                  <c:v>4.9863450242506491E-2</c:v>
                </c:pt>
                <c:pt idx="1872">
                  <c:v>5.1019153440273635E-2</c:v>
                </c:pt>
                <c:pt idx="1873">
                  <c:v>5.1700378738511521E-2</c:v>
                </c:pt>
                <c:pt idx="1874">
                  <c:v>5.7741789472138039E-2</c:v>
                </c:pt>
                <c:pt idx="1875">
                  <c:v>4.8102457049609249E-2</c:v>
                </c:pt>
                <c:pt idx="1876">
                  <c:v>5.241035245750636E-2</c:v>
                </c:pt>
                <c:pt idx="1877">
                  <c:v>4.9483693082588709E-2</c:v>
                </c:pt>
                <c:pt idx="1878">
                  <c:v>4.8919003526241789E-2</c:v>
                </c:pt>
                <c:pt idx="1879">
                  <c:v>4.3502276613808788E-2</c:v>
                </c:pt>
                <c:pt idx="1880">
                  <c:v>4.6454517525331807E-2</c:v>
                </c:pt>
                <c:pt idx="1881">
                  <c:v>3.588753263118305E-2</c:v>
                </c:pt>
                <c:pt idx="1882">
                  <c:v>3.4872261403401272E-2</c:v>
                </c:pt>
                <c:pt idx="1883">
                  <c:v>3.0308424819459501E-2</c:v>
                </c:pt>
                <c:pt idx="1884">
                  <c:v>3.2003080716216492E-2</c:v>
                </c:pt>
                <c:pt idx="1885">
                  <c:v>3.3827766319966979E-2</c:v>
                </c:pt>
                <c:pt idx="1886">
                  <c:v>3.6070572699777204E-2</c:v>
                </c:pt>
                <c:pt idx="1887">
                  <c:v>3.646249717296246E-2</c:v>
                </c:pt>
                <c:pt idx="1888">
                  <c:v>3.3449023835911307E-2</c:v>
                </c:pt>
                <c:pt idx="1889">
                  <c:v>4.3208941449568661E-2</c:v>
                </c:pt>
                <c:pt idx="1890">
                  <c:v>5.9790438464692119E-2</c:v>
                </c:pt>
                <c:pt idx="1891">
                  <c:v>-9.0919716529447303E-3</c:v>
                </c:pt>
                <c:pt idx="1892">
                  <c:v>-5.8593467739941674E-2</c:v>
                </c:pt>
                <c:pt idx="1893">
                  <c:v>-9.8762503287871839E-2</c:v>
                </c:pt>
                <c:pt idx="1894">
                  <c:v>-0.12251005776370016</c:v>
                </c:pt>
                <c:pt idx="1895">
                  <c:v>-0.13251155766854117</c:v>
                </c:pt>
                <c:pt idx="1896">
                  <c:v>-6.692146673544519E-2</c:v>
                </c:pt>
                <c:pt idx="1897">
                  <c:v>-9.9097064510635269E-2</c:v>
                </c:pt>
                <c:pt idx="1898">
                  <c:v>-0.12020461075146782</c:v>
                </c:pt>
                <c:pt idx="1899">
                  <c:v>-0.1055990488781855</c:v>
                </c:pt>
                <c:pt idx="1900">
                  <c:v>-5.6723591740858725E-2</c:v>
                </c:pt>
                <c:pt idx="1901">
                  <c:v>-6.5438694303775913E-2</c:v>
                </c:pt>
                <c:pt idx="1902">
                  <c:v>-6.1308022664230077E-2</c:v>
                </c:pt>
                <c:pt idx="1903">
                  <c:v>-8.7611294502813797E-2</c:v>
                </c:pt>
                <c:pt idx="1904">
                  <c:v>-9.8944105113757175E-2</c:v>
                </c:pt>
                <c:pt idx="1905">
                  <c:v>-0.10040369102080327</c:v>
                </c:pt>
                <c:pt idx="1906">
                  <c:v>-5.5372221547673295E-2</c:v>
                </c:pt>
                <c:pt idx="1907">
                  <c:v>-4.9262797712951722E-2</c:v>
                </c:pt>
                <c:pt idx="1908">
                  <c:v>-7.5732367493221875E-2</c:v>
                </c:pt>
                <c:pt idx="1909">
                  <c:v>-6.1171281157679447E-2</c:v>
                </c:pt>
                <c:pt idx="1910">
                  <c:v>-6.1207590936441569E-2</c:v>
                </c:pt>
                <c:pt idx="1911">
                  <c:v>-1.5368257725152157E-2</c:v>
                </c:pt>
                <c:pt idx="1912">
                  <c:v>2.6739247841127689E-3</c:v>
                </c:pt>
                <c:pt idx="1913">
                  <c:v>1.5096365781717802E-2</c:v>
                </c:pt>
                <c:pt idx="1914">
                  <c:v>-1.2090188567425164E-3</c:v>
                </c:pt>
                <c:pt idx="1915">
                  <c:v>8.0271124969821805E-4</c:v>
                </c:pt>
                <c:pt idx="1916">
                  <c:v>-1.3309289897316723E-2</c:v>
                </c:pt>
                <c:pt idx="1917">
                  <c:v>1.627017927821417E-2</c:v>
                </c:pt>
                <c:pt idx="1918">
                  <c:v>1.4403819982361288E-2</c:v>
                </c:pt>
                <c:pt idx="1919">
                  <c:v>5.2798012635008273E-2</c:v>
                </c:pt>
                <c:pt idx="1920">
                  <c:v>6.2187336205569932E-2</c:v>
                </c:pt>
                <c:pt idx="1921">
                  <c:v>4.4417686939856427E-2</c:v>
                </c:pt>
                <c:pt idx="1922">
                  <c:v>5.3377495633231631E-2</c:v>
                </c:pt>
                <c:pt idx="1923">
                  <c:v>6.4729843857187219E-2</c:v>
                </c:pt>
                <c:pt idx="1924">
                  <c:v>3.2008165239316377E-2</c:v>
                </c:pt>
                <c:pt idx="1925">
                  <c:v>5.3788390578053513E-2</c:v>
                </c:pt>
                <c:pt idx="1926">
                  <c:v>3.5335275570560154E-2</c:v>
                </c:pt>
                <c:pt idx="1927">
                  <c:v>2.2304228853389896E-2</c:v>
                </c:pt>
                <c:pt idx="1928">
                  <c:v>1.0698367800838993E-2</c:v>
                </c:pt>
                <c:pt idx="1929">
                  <c:v>2.1494067044753873E-2</c:v>
                </c:pt>
                <c:pt idx="1930">
                  <c:v>6.6966526950958949E-3</c:v>
                </c:pt>
                <c:pt idx="1931">
                  <c:v>-5.6971352814690013E-2</c:v>
                </c:pt>
                <c:pt idx="1932">
                  <c:v>-3.0964544957086115E-2</c:v>
                </c:pt>
                <c:pt idx="1933">
                  <c:v>-1.6699826412103214E-2</c:v>
                </c:pt>
                <c:pt idx="1934">
                  <c:v>-1.3065624705385637E-2</c:v>
                </c:pt>
                <c:pt idx="1935">
                  <c:v>-1.9947155607227263E-3</c:v>
                </c:pt>
                <c:pt idx="1936">
                  <c:v>-2.41628193913066E-2</c:v>
                </c:pt>
                <c:pt idx="1937">
                  <c:v>-2.0025830710269088E-2</c:v>
                </c:pt>
                <c:pt idx="1938">
                  <c:v>9.6735690635402216E-3</c:v>
                </c:pt>
                <c:pt idx="1939">
                  <c:v>2.9028502495441089E-2</c:v>
                </c:pt>
                <c:pt idx="1940">
                  <c:v>4.681634742726859E-2</c:v>
                </c:pt>
                <c:pt idx="1941">
                  <c:v>3.9144933861266384E-2</c:v>
                </c:pt>
                <c:pt idx="1942">
                  <c:v>4.0744659960464058E-2</c:v>
                </c:pt>
                <c:pt idx="1943">
                  <c:v>3.4870116696485876E-2</c:v>
                </c:pt>
                <c:pt idx="1944">
                  <c:v>4.1502432775282982E-2</c:v>
                </c:pt>
                <c:pt idx="1945">
                  <c:v>8.0236892400779136E-2</c:v>
                </c:pt>
                <c:pt idx="1946">
                  <c:v>0.11257036748282789</c:v>
                </c:pt>
                <c:pt idx="1947">
                  <c:v>0.13000734399941216</c:v>
                </c:pt>
                <c:pt idx="1948">
                  <c:v>0.14110578659441553</c:v>
                </c:pt>
                <c:pt idx="1949">
                  <c:v>0.10354578208803722</c:v>
                </c:pt>
                <c:pt idx="1950">
                  <c:v>0.10983147103648971</c:v>
                </c:pt>
                <c:pt idx="1951">
                  <c:v>0.11492867451135858</c:v>
                </c:pt>
                <c:pt idx="1952">
                  <c:v>7.4079745529039065E-2</c:v>
                </c:pt>
                <c:pt idx="1953">
                  <c:v>0.11441520422842655</c:v>
                </c:pt>
                <c:pt idx="1954">
                  <c:v>5.2062146774349949E-2</c:v>
                </c:pt>
                <c:pt idx="1955">
                  <c:v>5.6873535817081988E-2</c:v>
                </c:pt>
                <c:pt idx="1956">
                  <c:v>5.1777159419515328E-2</c:v>
                </c:pt>
                <c:pt idx="1957">
                  <c:v>6.9307651720443841E-3</c:v>
                </c:pt>
                <c:pt idx="1958">
                  <c:v>-3.9898921682946065E-2</c:v>
                </c:pt>
                <c:pt idx="1959">
                  <c:v>-8.3176816957404087E-2</c:v>
                </c:pt>
                <c:pt idx="1960">
                  <c:v>-3.4104263870166518E-2</c:v>
                </c:pt>
                <c:pt idx="1961">
                  <c:v>-4.4933389053568584E-3</c:v>
                </c:pt>
                <c:pt idx="1962">
                  <c:v>-3.8105162500612355E-3</c:v>
                </c:pt>
                <c:pt idx="1963">
                  <c:v>-1.484386916552638E-2</c:v>
                </c:pt>
                <c:pt idx="1964">
                  <c:v>-2.3966479433692456E-3</c:v>
                </c:pt>
                <c:pt idx="1965">
                  <c:v>6.0980518773103842E-3</c:v>
                </c:pt>
                <c:pt idx="1966">
                  <c:v>1.1220801770015498E-3</c:v>
                </c:pt>
                <c:pt idx="1967">
                  <c:v>1.0600366942236095E-3</c:v>
                </c:pt>
                <c:pt idx="1968">
                  <c:v>-3.2861027000271603E-3</c:v>
                </c:pt>
                <c:pt idx="1969">
                  <c:v>-3.6941924973155071E-3</c:v>
                </c:pt>
                <c:pt idx="1970">
                  <c:v>-4.4056902044631308E-3</c:v>
                </c:pt>
                <c:pt idx="1971">
                  <c:v>-3.7645768906803267E-3</c:v>
                </c:pt>
                <c:pt idx="1972">
                  <c:v>-1.0235245093010992E-3</c:v>
                </c:pt>
                <c:pt idx="1973">
                  <c:v>-7.5851330274713247E-3</c:v>
                </c:pt>
                <c:pt idx="1974">
                  <c:v>-1.0693468769064518E-2</c:v>
                </c:pt>
                <c:pt idx="1975">
                  <c:v>-2.4013879625425671E-2</c:v>
                </c:pt>
                <c:pt idx="1976">
                  <c:v>-2.0383371939253103E-2</c:v>
                </c:pt>
                <c:pt idx="1977">
                  <c:v>-2.2542771459623134E-2</c:v>
                </c:pt>
                <c:pt idx="1978">
                  <c:v>-2.0970760890722251E-2</c:v>
                </c:pt>
                <c:pt idx="1979">
                  <c:v>-1.7445312399924862E-2</c:v>
                </c:pt>
                <c:pt idx="1980">
                  <c:v>-1.1549099006197272E-2</c:v>
                </c:pt>
                <c:pt idx="1981">
                  <c:v>-1.1899505915706654E-2</c:v>
                </c:pt>
                <c:pt idx="1982">
                  <c:v>-8.537977912383643E-3</c:v>
                </c:pt>
                <c:pt idx="1983">
                  <c:v>-1.2386911806769541E-2</c:v>
                </c:pt>
                <c:pt idx="1984">
                  <c:v>-1.5822919767322086E-3</c:v>
                </c:pt>
                <c:pt idx="1985">
                  <c:v>8.6051472483639202E-5</c:v>
                </c:pt>
                <c:pt idx="1986">
                  <c:v>-1.1720279013561652E-2</c:v>
                </c:pt>
                <c:pt idx="1987">
                  <c:v>-2.6799025780454011E-3</c:v>
                </c:pt>
                <c:pt idx="1988">
                  <c:v>-8.9142364841010568E-4</c:v>
                </c:pt>
                <c:pt idx="1989">
                  <c:v>-2.4889733065784903E-3</c:v>
                </c:pt>
                <c:pt idx="1990">
                  <c:v>2.3594266324225011E-3</c:v>
                </c:pt>
                <c:pt idx="1991">
                  <c:v>2.8304610039578959E-3</c:v>
                </c:pt>
                <c:pt idx="1992">
                  <c:v>-1.2455787050763556E-3</c:v>
                </c:pt>
                <c:pt idx="1993">
                  <c:v>6.9322091138497299E-3</c:v>
                </c:pt>
                <c:pt idx="1994">
                  <c:v>-6.2902704027417711E-3</c:v>
                </c:pt>
                <c:pt idx="1995">
                  <c:v>-1.592135725194288E-2</c:v>
                </c:pt>
                <c:pt idx="1996">
                  <c:v>-1.1545376366691729E-2</c:v>
                </c:pt>
                <c:pt idx="1997">
                  <c:v>-3.761467937829388E-3</c:v>
                </c:pt>
                <c:pt idx="1998">
                  <c:v>-5.7040708123525796E-3</c:v>
                </c:pt>
                <c:pt idx="1999">
                  <c:v>-1.4320776250521083E-2</c:v>
                </c:pt>
                <c:pt idx="2000">
                  <c:v>-1.718463792571967E-2</c:v>
                </c:pt>
                <c:pt idx="2001">
                  <c:v>-2.1865389529849732E-2</c:v>
                </c:pt>
                <c:pt idx="2002">
                  <c:v>-2.2168294060365246E-2</c:v>
                </c:pt>
                <c:pt idx="2003">
                  <c:v>-1.4844708464887835E-2</c:v>
                </c:pt>
                <c:pt idx="2004">
                  <c:v>-1.2226330335628144E-2</c:v>
                </c:pt>
                <c:pt idx="2005">
                  <c:v>-5.1481564030819715E-3</c:v>
                </c:pt>
                <c:pt idx="2006">
                  <c:v>-3.1931021752069633E-3</c:v>
                </c:pt>
                <c:pt idx="2007">
                  <c:v>-5.8982014662067872E-4</c:v>
                </c:pt>
                <c:pt idx="2008">
                  <c:v>-1.1853498711503763E-3</c:v>
                </c:pt>
                <c:pt idx="2009">
                  <c:v>-2.1785142020921411E-3</c:v>
                </c:pt>
                <c:pt idx="2010">
                  <c:v>-4.6204001732537137E-3</c:v>
                </c:pt>
                <c:pt idx="2011">
                  <c:v>4.3882397065986289E-5</c:v>
                </c:pt>
                <c:pt idx="2012">
                  <c:v>3.7895006146204668E-4</c:v>
                </c:pt>
                <c:pt idx="2013">
                  <c:v>6.9522567111752753E-3</c:v>
                </c:pt>
                <c:pt idx="2014">
                  <c:v>1.0183544190475957E-2</c:v>
                </c:pt>
                <c:pt idx="2015">
                  <c:v>1.0162333196577333E-2</c:v>
                </c:pt>
                <c:pt idx="2016">
                  <c:v>2.0806129143105534E-2</c:v>
                </c:pt>
                <c:pt idx="2017">
                  <c:v>2.9149367464441189E-2</c:v>
                </c:pt>
                <c:pt idx="2018">
                  <c:v>3.0195818315592038E-2</c:v>
                </c:pt>
                <c:pt idx="2019">
                  <c:v>3.1276653817718492E-2</c:v>
                </c:pt>
                <c:pt idx="2020">
                  <c:v>2.2609921914031439E-2</c:v>
                </c:pt>
                <c:pt idx="2021">
                  <c:v>2.6187899150974636E-2</c:v>
                </c:pt>
                <c:pt idx="2022">
                  <c:v>2.3241171029335761E-2</c:v>
                </c:pt>
                <c:pt idx="2023">
                  <c:v>6.4803849768677591E-3</c:v>
                </c:pt>
                <c:pt idx="2024">
                  <c:v>2.4037600100588308E-2</c:v>
                </c:pt>
                <c:pt idx="2025">
                  <c:v>3.0619239824765887E-2</c:v>
                </c:pt>
                <c:pt idx="2026">
                  <c:v>3.3025958389406807E-2</c:v>
                </c:pt>
                <c:pt idx="2027">
                  <c:v>1.6389117203424841E-2</c:v>
                </c:pt>
                <c:pt idx="2028">
                  <c:v>2.2729584429151628E-2</c:v>
                </c:pt>
                <c:pt idx="2029">
                  <c:v>3.5209518828433373E-2</c:v>
                </c:pt>
                <c:pt idx="2030">
                  <c:v>4.0447925802930551E-2</c:v>
                </c:pt>
                <c:pt idx="2031">
                  <c:v>3.8923013483042834E-2</c:v>
                </c:pt>
                <c:pt idx="2032">
                  <c:v>3.3555885199488489E-2</c:v>
                </c:pt>
                <c:pt idx="2033">
                  <c:v>2.856450247107345E-2</c:v>
                </c:pt>
                <c:pt idx="2034">
                  <c:v>1.4443676967424102E-2</c:v>
                </c:pt>
                <c:pt idx="2035">
                  <c:v>2.1628243211003872E-2</c:v>
                </c:pt>
                <c:pt idx="2036">
                  <c:v>1.5211393563940412E-2</c:v>
                </c:pt>
                <c:pt idx="2037">
                  <c:v>-1.7335603337280681E-3</c:v>
                </c:pt>
                <c:pt idx="2038">
                  <c:v>7.4453591686052256E-4</c:v>
                </c:pt>
                <c:pt idx="2039">
                  <c:v>-4.3587225996971624E-3</c:v>
                </c:pt>
                <c:pt idx="2040">
                  <c:v>-7.9332245400803858E-3</c:v>
                </c:pt>
                <c:pt idx="2041">
                  <c:v>-8.2082845400249793E-3</c:v>
                </c:pt>
                <c:pt idx="2042">
                  <c:v>-7.2927447126568401E-3</c:v>
                </c:pt>
                <c:pt idx="2043">
                  <c:v>-8.5859788624782496E-3</c:v>
                </c:pt>
                <c:pt idx="2044">
                  <c:v>-8.1665744734820134E-3</c:v>
                </c:pt>
                <c:pt idx="2045">
                  <c:v>-3.9379676837870692E-3</c:v>
                </c:pt>
                <c:pt idx="2046">
                  <c:v>-1.2967536037256422E-2</c:v>
                </c:pt>
                <c:pt idx="2047">
                  <c:v>-1.6570045480432949E-2</c:v>
                </c:pt>
                <c:pt idx="2048">
                  <c:v>-1.6059751426278912E-2</c:v>
                </c:pt>
                <c:pt idx="2049">
                  <c:v>-1.2207021424041398E-2</c:v>
                </c:pt>
                <c:pt idx="2050">
                  <c:v>-3.5475844560383107E-3</c:v>
                </c:pt>
                <c:pt idx="2051">
                  <c:v>-7.2597571075968537E-3</c:v>
                </c:pt>
                <c:pt idx="2052">
                  <c:v>-5.9552146213366353E-3</c:v>
                </c:pt>
                <c:pt idx="2053">
                  <c:v>3.2916651732460833E-3</c:v>
                </c:pt>
                <c:pt idx="2054">
                  <c:v>2.6382415384069713E-3</c:v>
                </c:pt>
                <c:pt idx="2055">
                  <c:v>2.2685269493296634E-3</c:v>
                </c:pt>
                <c:pt idx="2056">
                  <c:v>-4.342760520422595E-3</c:v>
                </c:pt>
                <c:pt idx="2057">
                  <c:v>1.781918188677567E-3</c:v>
                </c:pt>
                <c:pt idx="2058">
                  <c:v>-3.6473955937370572E-3</c:v>
                </c:pt>
                <c:pt idx="2059">
                  <c:v>-5.4805272418936291E-3</c:v>
                </c:pt>
                <c:pt idx="2060">
                  <c:v>-4.2868283569328369E-3</c:v>
                </c:pt>
                <c:pt idx="2061">
                  <c:v>-3.1146484406091579E-3</c:v>
                </c:pt>
                <c:pt idx="2062">
                  <c:v>-6.0284835555791672E-3</c:v>
                </c:pt>
                <c:pt idx="2063">
                  <c:v>-7.4679511916029284E-3</c:v>
                </c:pt>
                <c:pt idx="2064">
                  <c:v>4.6148516332036316E-3</c:v>
                </c:pt>
                <c:pt idx="2065">
                  <c:v>5.1069184593313111E-3</c:v>
                </c:pt>
                <c:pt idx="2066">
                  <c:v>3.7040998987992735E-3</c:v>
                </c:pt>
                <c:pt idx="2067">
                  <c:v>1.6419735381894562E-2</c:v>
                </c:pt>
                <c:pt idx="2068">
                  <c:v>5.67471317641699E-3</c:v>
                </c:pt>
                <c:pt idx="2069">
                  <c:v>9.848172377751041E-3</c:v>
                </c:pt>
                <c:pt idx="2070">
                  <c:v>1.0215365749971839E-2</c:v>
                </c:pt>
                <c:pt idx="2071">
                  <c:v>4.0127972330828987E-3</c:v>
                </c:pt>
                <c:pt idx="2072">
                  <c:v>-8.7900687783336595E-3</c:v>
                </c:pt>
                <c:pt idx="2073">
                  <c:v>6.014090014222484E-4</c:v>
                </c:pt>
                <c:pt idx="2074">
                  <c:v>-2.4640400481112934E-6</c:v>
                </c:pt>
                <c:pt idx="2075">
                  <c:v>-2.0629042106014683E-2</c:v>
                </c:pt>
                <c:pt idx="2076">
                  <c:v>-3.2501288844264398E-3</c:v>
                </c:pt>
                <c:pt idx="2077">
                  <c:v>-4.4047370652917639E-3</c:v>
                </c:pt>
                <c:pt idx="2078">
                  <c:v>-8.1620009373147839E-3</c:v>
                </c:pt>
                <c:pt idx="2079">
                  <c:v>-1.3797209827479118E-2</c:v>
                </c:pt>
                <c:pt idx="2080">
                  <c:v>-2.389712708815217E-2</c:v>
                </c:pt>
                <c:pt idx="2081">
                  <c:v>-4.0704915257007035E-2</c:v>
                </c:pt>
                <c:pt idx="2082">
                  <c:v>-3.9651614337317564E-2</c:v>
                </c:pt>
                <c:pt idx="2083">
                  <c:v>-3.9246856311193734E-2</c:v>
                </c:pt>
                <c:pt idx="2084">
                  <c:v>-4.6069190562311402E-2</c:v>
                </c:pt>
                <c:pt idx="2085">
                  <c:v>-4.6326950923390786E-2</c:v>
                </c:pt>
                <c:pt idx="2086">
                  <c:v>-4.5754324778763511E-2</c:v>
                </c:pt>
                <c:pt idx="2087">
                  <c:v>-4.3852966887162115E-2</c:v>
                </c:pt>
                <c:pt idx="2088">
                  <c:v>-4.5367628811783023E-2</c:v>
                </c:pt>
                <c:pt idx="2089">
                  <c:v>-3.9399403026055935E-2</c:v>
                </c:pt>
                <c:pt idx="2090">
                  <c:v>-3.752164194609664E-2</c:v>
                </c:pt>
                <c:pt idx="2091">
                  <c:v>-5.1763898217186743E-2</c:v>
                </c:pt>
                <c:pt idx="2092">
                  <c:v>-5.1977934250424074E-2</c:v>
                </c:pt>
                <c:pt idx="2093">
                  <c:v>-4.8643597345314538E-2</c:v>
                </c:pt>
                <c:pt idx="2094">
                  <c:v>-3.9828706426218052E-2</c:v>
                </c:pt>
                <c:pt idx="2095">
                  <c:v>-3.9995021562905575E-2</c:v>
                </c:pt>
                <c:pt idx="2096">
                  <c:v>-4.0618359184660169E-2</c:v>
                </c:pt>
                <c:pt idx="2097">
                  <c:v>-3.8826321409012543E-2</c:v>
                </c:pt>
                <c:pt idx="2098">
                  <c:v>-3.403347697124226E-2</c:v>
                </c:pt>
                <c:pt idx="2099">
                  <c:v>-3.9260812820659297E-2</c:v>
                </c:pt>
                <c:pt idx="2100">
                  <c:v>-3.2498602058676274E-2</c:v>
                </c:pt>
                <c:pt idx="2101">
                  <c:v>-2.82520559353997E-2</c:v>
                </c:pt>
                <c:pt idx="2102">
                  <c:v>-1.6741160422336643E-2</c:v>
                </c:pt>
                <c:pt idx="2103">
                  <c:v>-1.1924364908863505E-2</c:v>
                </c:pt>
                <c:pt idx="2104">
                  <c:v>-8.2478836892564411E-3</c:v>
                </c:pt>
                <c:pt idx="2105">
                  <c:v>6.7026670577602365E-3</c:v>
                </c:pt>
                <c:pt idx="2106">
                  <c:v>1.3257099419009655E-2</c:v>
                </c:pt>
                <c:pt idx="2107">
                  <c:v>1.2757353716075226E-2</c:v>
                </c:pt>
                <c:pt idx="2108">
                  <c:v>1.9011434802371774E-2</c:v>
                </c:pt>
                <c:pt idx="2109">
                  <c:v>1.9701138115030492E-2</c:v>
                </c:pt>
                <c:pt idx="2110">
                  <c:v>2.53039841768814E-2</c:v>
                </c:pt>
                <c:pt idx="2111">
                  <c:v>3.8756590645481315E-2</c:v>
                </c:pt>
                <c:pt idx="2112">
                  <c:v>4.0270598803310076E-2</c:v>
                </c:pt>
                <c:pt idx="2113">
                  <c:v>4.5820918388394971E-2</c:v>
                </c:pt>
                <c:pt idx="2114">
                  <c:v>4.7016708380605565E-2</c:v>
                </c:pt>
                <c:pt idx="2115">
                  <c:v>3.8794646095792418E-2</c:v>
                </c:pt>
                <c:pt idx="2116">
                  <c:v>4.6727286288189229E-2</c:v>
                </c:pt>
                <c:pt idx="2117">
                  <c:v>4.4908924699161967E-2</c:v>
                </c:pt>
                <c:pt idx="2118">
                  <c:v>4.2600096928325892E-2</c:v>
                </c:pt>
                <c:pt idx="2119">
                  <c:v>4.6476548479195134E-2</c:v>
                </c:pt>
                <c:pt idx="2120">
                  <c:v>4.6004754556624228E-2</c:v>
                </c:pt>
                <c:pt idx="2121">
                  <c:v>3.6454567696541873E-2</c:v>
                </c:pt>
                <c:pt idx="2122">
                  <c:v>3.9063284759479511E-2</c:v>
                </c:pt>
                <c:pt idx="2123">
                  <c:v>2.9294852596181031E-2</c:v>
                </c:pt>
                <c:pt idx="2124">
                  <c:v>2.2276107083830432E-2</c:v>
                </c:pt>
                <c:pt idx="2125">
                  <c:v>1.5245035384715E-2</c:v>
                </c:pt>
                <c:pt idx="2126">
                  <c:v>2.0552554625283492E-2</c:v>
                </c:pt>
                <c:pt idx="2127">
                  <c:v>1.7396506530632849E-2</c:v>
                </c:pt>
                <c:pt idx="2128">
                  <c:v>2.3943444305390305E-2</c:v>
                </c:pt>
                <c:pt idx="2129">
                  <c:v>2.1155424148944668E-2</c:v>
                </c:pt>
                <c:pt idx="2130">
                  <c:v>2.5008643485017301E-2</c:v>
                </c:pt>
                <c:pt idx="2131">
                  <c:v>2.1434387680140943E-2</c:v>
                </c:pt>
                <c:pt idx="2132">
                  <c:v>1.8271160510313078E-2</c:v>
                </c:pt>
                <c:pt idx="2133">
                  <c:v>8.0694900202886721E-3</c:v>
                </c:pt>
                <c:pt idx="2134">
                  <c:v>8.9693434034828767E-3</c:v>
                </c:pt>
                <c:pt idx="2135">
                  <c:v>9.1290717157119783E-3</c:v>
                </c:pt>
                <c:pt idx="2136">
                  <c:v>7.7163475563046813E-3</c:v>
                </c:pt>
                <c:pt idx="2137">
                  <c:v>-1.5230713212378566E-3</c:v>
                </c:pt>
                <c:pt idx="2138">
                  <c:v>-1.318759241195766E-2</c:v>
                </c:pt>
                <c:pt idx="2139">
                  <c:v>-1.8996134047260305E-2</c:v>
                </c:pt>
                <c:pt idx="2140">
                  <c:v>-3.430911581784335E-2</c:v>
                </c:pt>
                <c:pt idx="2141">
                  <c:v>-3.0928414639795676E-2</c:v>
                </c:pt>
                <c:pt idx="2142">
                  <c:v>-4.0589965427714314E-2</c:v>
                </c:pt>
                <c:pt idx="2143">
                  <c:v>-4.9033471023700259E-2</c:v>
                </c:pt>
                <c:pt idx="2144">
                  <c:v>-5.6274100454481113E-2</c:v>
                </c:pt>
                <c:pt idx="2145">
                  <c:v>-6.0835640364010901E-2</c:v>
                </c:pt>
                <c:pt idx="2146">
                  <c:v>-5.6662049340369114E-2</c:v>
                </c:pt>
                <c:pt idx="2147">
                  <c:v>-5.7015297157214873E-2</c:v>
                </c:pt>
                <c:pt idx="2148">
                  <c:v>-5.7940918382445417E-2</c:v>
                </c:pt>
                <c:pt idx="2149">
                  <c:v>-5.7191764486358321E-2</c:v>
                </c:pt>
                <c:pt idx="2150">
                  <c:v>-5.8453269940254571E-2</c:v>
                </c:pt>
                <c:pt idx="2151">
                  <c:v>-4.7084349026649819E-2</c:v>
                </c:pt>
                <c:pt idx="2152">
                  <c:v>-5.3434840103476433E-2</c:v>
                </c:pt>
                <c:pt idx="2153">
                  <c:v>-4.4175283281534528E-2</c:v>
                </c:pt>
                <c:pt idx="2154">
                  <c:v>-4.9554029383117149E-2</c:v>
                </c:pt>
                <c:pt idx="2155">
                  <c:v>-3.4965130732992455E-2</c:v>
                </c:pt>
                <c:pt idx="2156">
                  <c:v>-3.1647526434440243E-2</c:v>
                </c:pt>
                <c:pt idx="2157">
                  <c:v>-3.602076973847157E-2</c:v>
                </c:pt>
                <c:pt idx="2158">
                  <c:v>-4.3540585238892149E-2</c:v>
                </c:pt>
                <c:pt idx="2159">
                  <c:v>-3.4153029087670039E-2</c:v>
                </c:pt>
                <c:pt idx="2160">
                  <c:v>-3.7963868776117127E-2</c:v>
                </c:pt>
                <c:pt idx="2161">
                  <c:v>-3.3616866658357059E-2</c:v>
                </c:pt>
                <c:pt idx="2162">
                  <c:v>-3.6536575788045145E-2</c:v>
                </c:pt>
                <c:pt idx="2163">
                  <c:v>-3.3438658852446457E-2</c:v>
                </c:pt>
                <c:pt idx="2164">
                  <c:v>-3.0761669108317791E-2</c:v>
                </c:pt>
                <c:pt idx="2165">
                  <c:v>-2.9697947050045137E-2</c:v>
                </c:pt>
                <c:pt idx="2166">
                  <c:v>-4.0365318332002409E-2</c:v>
                </c:pt>
                <c:pt idx="2167">
                  <c:v>-3.4052395602844121E-2</c:v>
                </c:pt>
                <c:pt idx="2168">
                  <c:v>-2.2676785430076674E-2</c:v>
                </c:pt>
                <c:pt idx="2169">
                  <c:v>-1.3163589630090233E-2</c:v>
                </c:pt>
                <c:pt idx="2170">
                  <c:v>1.0641802234392372E-3</c:v>
                </c:pt>
                <c:pt idx="2171">
                  <c:v>-1.9149446672812598E-3</c:v>
                </c:pt>
                <c:pt idx="2172">
                  <c:v>5.6163570219449621E-3</c:v>
                </c:pt>
                <c:pt idx="2173">
                  <c:v>1.7179694199666584E-2</c:v>
                </c:pt>
                <c:pt idx="2174">
                  <c:v>2.2789464161940387E-2</c:v>
                </c:pt>
                <c:pt idx="2175">
                  <c:v>3.1945020816852465E-2</c:v>
                </c:pt>
                <c:pt idx="2176">
                  <c:v>3.5657587645517408E-2</c:v>
                </c:pt>
                <c:pt idx="2177">
                  <c:v>2.6931497587009079E-2</c:v>
                </c:pt>
                <c:pt idx="2178">
                  <c:v>2.6899454428912839E-2</c:v>
                </c:pt>
                <c:pt idx="2179">
                  <c:v>2.1378750921467904E-2</c:v>
                </c:pt>
                <c:pt idx="2180">
                  <c:v>2.0851011617895043E-2</c:v>
                </c:pt>
                <c:pt idx="2181">
                  <c:v>1.9738073193970584E-2</c:v>
                </c:pt>
                <c:pt idx="2182">
                  <c:v>2.7735686484773314E-2</c:v>
                </c:pt>
                <c:pt idx="2183">
                  <c:v>2.3261329865254421E-2</c:v>
                </c:pt>
                <c:pt idx="2184">
                  <c:v>3.6096827290695521E-2</c:v>
                </c:pt>
                <c:pt idx="2185">
                  <c:v>3.7543717379053709E-2</c:v>
                </c:pt>
                <c:pt idx="2186">
                  <c:v>3.6805152649581729E-2</c:v>
                </c:pt>
                <c:pt idx="2187">
                  <c:v>4.4784098977318054E-2</c:v>
                </c:pt>
                <c:pt idx="2188">
                  <c:v>5.0564608606762484E-2</c:v>
                </c:pt>
                <c:pt idx="2189">
                  <c:v>4.7304392216374502E-2</c:v>
                </c:pt>
                <c:pt idx="2190">
                  <c:v>4.3953433153585353E-2</c:v>
                </c:pt>
                <c:pt idx="2191">
                  <c:v>3.1376952586153584E-2</c:v>
                </c:pt>
                <c:pt idx="2192">
                  <c:v>3.5648063377607953E-2</c:v>
                </c:pt>
                <c:pt idx="2193">
                  <c:v>3.8071525017843055E-2</c:v>
                </c:pt>
                <c:pt idx="2194">
                  <c:v>1.7613576591691049E-2</c:v>
                </c:pt>
                <c:pt idx="2195">
                  <c:v>1.3815143438972388E-2</c:v>
                </c:pt>
                <c:pt idx="2196">
                  <c:v>1.9169133077332257E-2</c:v>
                </c:pt>
                <c:pt idx="2197">
                  <c:v>1.7840943237265372E-2</c:v>
                </c:pt>
                <c:pt idx="2198">
                  <c:v>2.3684266797865616E-2</c:v>
                </c:pt>
                <c:pt idx="2199">
                  <c:v>2.4361186730662787E-2</c:v>
                </c:pt>
                <c:pt idx="2200">
                  <c:v>2.1800602186730411E-2</c:v>
                </c:pt>
                <c:pt idx="2201">
                  <c:v>2.4708410446300122E-2</c:v>
                </c:pt>
                <c:pt idx="2202">
                  <c:v>2.7564378779532661E-2</c:v>
                </c:pt>
                <c:pt idx="2203">
                  <c:v>2.4499716572984997E-2</c:v>
                </c:pt>
                <c:pt idx="2204">
                  <c:v>2.0773803397720614E-2</c:v>
                </c:pt>
                <c:pt idx="2205">
                  <c:v>1.7106985507482242E-2</c:v>
                </c:pt>
                <c:pt idx="2206">
                  <c:v>1.787972224497103E-2</c:v>
                </c:pt>
                <c:pt idx="2207">
                  <c:v>2.7785754001473539E-2</c:v>
                </c:pt>
                <c:pt idx="2208">
                  <c:v>1.4745862620122674E-2</c:v>
                </c:pt>
                <c:pt idx="2209">
                  <c:v>1.7219173974698188E-2</c:v>
                </c:pt>
                <c:pt idx="2210">
                  <c:v>1.7944327244888036E-2</c:v>
                </c:pt>
                <c:pt idx="2211">
                  <c:v>8.9862052061312481E-3</c:v>
                </c:pt>
                <c:pt idx="2212">
                  <c:v>7.7093615020518147E-4</c:v>
                </c:pt>
                <c:pt idx="2213">
                  <c:v>7.6676419238328464E-3</c:v>
                </c:pt>
                <c:pt idx="2214">
                  <c:v>4.3586875597796393E-3</c:v>
                </c:pt>
                <c:pt idx="2215">
                  <c:v>-4.2257178455842315E-3</c:v>
                </c:pt>
                <c:pt idx="2216">
                  <c:v>-1.0536724135240205E-2</c:v>
                </c:pt>
                <c:pt idx="2217">
                  <c:v>-8.4813025463920111E-3</c:v>
                </c:pt>
                <c:pt idx="2218">
                  <c:v>-7.5714036446317134E-4</c:v>
                </c:pt>
                <c:pt idx="2219">
                  <c:v>1.1025563353921797E-2</c:v>
                </c:pt>
                <c:pt idx="2220">
                  <c:v>1.0771283027295353E-2</c:v>
                </c:pt>
                <c:pt idx="2221">
                  <c:v>1.6420557453052931E-2</c:v>
                </c:pt>
                <c:pt idx="2222">
                  <c:v>2.1883217017023782E-2</c:v>
                </c:pt>
                <c:pt idx="2223">
                  <c:v>1.9845482842229312E-2</c:v>
                </c:pt>
                <c:pt idx="2224">
                  <c:v>1.5361271490979211E-2</c:v>
                </c:pt>
                <c:pt idx="2225">
                  <c:v>-3.1155398567121795E-2</c:v>
                </c:pt>
                <c:pt idx="2226">
                  <c:v>-7.5933934777865586E-2</c:v>
                </c:pt>
                <c:pt idx="2227">
                  <c:v>-8.7713025701979142E-2</c:v>
                </c:pt>
                <c:pt idx="2228">
                  <c:v>-6.26681932705202E-2</c:v>
                </c:pt>
                <c:pt idx="2229">
                  <c:v>-9.2996425898135504E-2</c:v>
                </c:pt>
                <c:pt idx="2230">
                  <c:v>-3.3302097241008743E-2</c:v>
                </c:pt>
                <c:pt idx="2231">
                  <c:v>-7.4897837119760613E-3</c:v>
                </c:pt>
                <c:pt idx="2232">
                  <c:v>2.0432582156522106E-2</c:v>
                </c:pt>
                <c:pt idx="2233">
                  <c:v>3.7028497571018892E-2</c:v>
                </c:pt>
                <c:pt idx="2234">
                  <c:v>0.19211340543485345</c:v>
                </c:pt>
                <c:pt idx="2235">
                  <c:v>0.20940580400222086</c:v>
                </c:pt>
                <c:pt idx="2236">
                  <c:v>0.21055194500230323</c:v>
                </c:pt>
                <c:pt idx="2237">
                  <c:v>0.17099276921114992</c:v>
                </c:pt>
                <c:pt idx="2238">
                  <c:v>0.12559005194325112</c:v>
                </c:pt>
                <c:pt idx="2239">
                  <c:v>0.13443790045495052</c:v>
                </c:pt>
                <c:pt idx="2240">
                  <c:v>0.15115881723017432</c:v>
                </c:pt>
                <c:pt idx="2241">
                  <c:v>0.13206800983563749</c:v>
                </c:pt>
                <c:pt idx="2242">
                  <c:v>0.12969368660935277</c:v>
                </c:pt>
                <c:pt idx="2243">
                  <c:v>0.15820890452222125</c:v>
                </c:pt>
                <c:pt idx="2244">
                  <c:v>0.25474127181467821</c:v>
                </c:pt>
                <c:pt idx="2245">
                  <c:v>0.20893361204763083</c:v>
                </c:pt>
                <c:pt idx="2246">
                  <c:v>0.23153243964478509</c:v>
                </c:pt>
                <c:pt idx="2247">
                  <c:v>0.2829590812701952</c:v>
                </c:pt>
                <c:pt idx="2248">
                  <c:v>0.37097085071597546</c:v>
                </c:pt>
                <c:pt idx="2249">
                  <c:v>0.32823330307419041</c:v>
                </c:pt>
                <c:pt idx="2250">
                  <c:v>0.39365874145778879</c:v>
                </c:pt>
                <c:pt idx="2251">
                  <c:v>0.35173201976728707</c:v>
                </c:pt>
                <c:pt idx="2252">
                  <c:v>0.39148504307084386</c:v>
                </c:pt>
                <c:pt idx="2253">
                  <c:v>0.41510275034392929</c:v>
                </c:pt>
                <c:pt idx="2254">
                  <c:v>0.42246337769318187</c:v>
                </c:pt>
                <c:pt idx="2255">
                  <c:v>0.35816115126943004</c:v>
                </c:pt>
                <c:pt idx="2256">
                  <c:v>0.48780533282711103</c:v>
                </c:pt>
                <c:pt idx="2257">
                  <c:v>0.57853448541896113</c:v>
                </c:pt>
                <c:pt idx="2258">
                  <c:v>0.57035996757682494</c:v>
                </c:pt>
                <c:pt idx="2259">
                  <c:v>0.55625523024965462</c:v>
                </c:pt>
                <c:pt idx="2260">
                  <c:v>0.48174976756810373</c:v>
                </c:pt>
                <c:pt idx="2261">
                  <c:v>0.42195157900351754</c:v>
                </c:pt>
                <c:pt idx="2262">
                  <c:v>0.41879105572699649</c:v>
                </c:pt>
                <c:pt idx="2263">
                  <c:v>0.4952386844089911</c:v>
                </c:pt>
                <c:pt idx="2264">
                  <c:v>0.53479274229642759</c:v>
                </c:pt>
                <c:pt idx="2265">
                  <c:v>0.69611446585197245</c:v>
                </c:pt>
                <c:pt idx="2266">
                  <c:v>0.58414809634116072</c:v>
                </c:pt>
                <c:pt idx="2267">
                  <c:v>0.83752147488812811</c:v>
                </c:pt>
                <c:pt idx="2268">
                  <c:v>0.89452833683515753</c:v>
                </c:pt>
                <c:pt idx="2269">
                  <c:v>1.008049888622885</c:v>
                </c:pt>
                <c:pt idx="2270">
                  <c:v>1.0579139661339367</c:v>
                </c:pt>
                <c:pt idx="2271">
                  <c:v>1.114031548917932</c:v>
                </c:pt>
                <c:pt idx="2272">
                  <c:v>1.1720607258694782</c:v>
                </c:pt>
                <c:pt idx="2273">
                  <c:v>1.1546011343333742</c:v>
                </c:pt>
                <c:pt idx="2274">
                  <c:v>1.025409796543381</c:v>
                </c:pt>
                <c:pt idx="2275">
                  <c:v>1.0541695654212424</c:v>
                </c:pt>
                <c:pt idx="2276">
                  <c:v>0.6445915892217069</c:v>
                </c:pt>
                <c:pt idx="2277">
                  <c:v>0.61126391591907825</c:v>
                </c:pt>
                <c:pt idx="2278">
                  <c:v>0.62845212730551725</c:v>
                </c:pt>
                <c:pt idx="2279">
                  <c:v>0.74581890852618993</c:v>
                </c:pt>
                <c:pt idx="2280">
                  <c:v>0.84032799214859355</c:v>
                </c:pt>
                <c:pt idx="2281">
                  <c:v>0.90995730698065524</c:v>
                </c:pt>
                <c:pt idx="2282">
                  <c:v>1.0084306276370103</c:v>
                </c:pt>
                <c:pt idx="2283">
                  <c:v>1.1758398651438007</c:v>
                </c:pt>
                <c:pt idx="2284">
                  <c:v>1.1765763255624531</c:v>
                </c:pt>
                <c:pt idx="2285">
                  <c:v>1.1592230492135591</c:v>
                </c:pt>
                <c:pt idx="2286">
                  <c:v>1.0503702339267658</c:v>
                </c:pt>
                <c:pt idx="2287">
                  <c:v>1.0007112262086995</c:v>
                </c:pt>
                <c:pt idx="2288">
                  <c:v>0.82441298356383963</c:v>
                </c:pt>
                <c:pt idx="2289">
                  <c:v>0.74830820679878296</c:v>
                </c:pt>
                <c:pt idx="2290">
                  <c:v>0.75147327470955072</c:v>
                </c:pt>
                <c:pt idx="2291">
                  <c:v>0.78715749878498964</c:v>
                </c:pt>
                <c:pt idx="2292">
                  <c:v>0.79766580958949151</c:v>
                </c:pt>
                <c:pt idx="2293">
                  <c:v>0.82243756274033752</c:v>
                </c:pt>
                <c:pt idx="2294">
                  <c:v>0.8560885045544715</c:v>
                </c:pt>
                <c:pt idx="2295">
                  <c:v>0.90451829417340579</c:v>
                </c:pt>
                <c:pt idx="2296">
                  <c:v>0.90520613392705296</c:v>
                </c:pt>
                <c:pt idx="2297">
                  <c:v>0.93025502083856426</c:v>
                </c:pt>
                <c:pt idx="2298">
                  <c:v>0.9439245408253949</c:v>
                </c:pt>
                <c:pt idx="2299">
                  <c:v>0.8749200176524361</c:v>
                </c:pt>
                <c:pt idx="2300">
                  <c:v>0.81208829922575521</c:v>
                </c:pt>
                <c:pt idx="2301">
                  <c:v>0.74593852737515465</c:v>
                </c:pt>
                <c:pt idx="2302">
                  <c:v>0.69061216691650773</c:v>
                </c:pt>
                <c:pt idx="2303">
                  <c:v>0.5843253837586484</c:v>
                </c:pt>
                <c:pt idx="2304">
                  <c:v>0.47515131554597434</c:v>
                </c:pt>
                <c:pt idx="2305">
                  <c:v>0.34102887589580422</c:v>
                </c:pt>
                <c:pt idx="2306">
                  <c:v>0.34558687355761175</c:v>
                </c:pt>
                <c:pt idx="2307">
                  <c:v>0.35106940337301107</c:v>
                </c:pt>
                <c:pt idx="2308">
                  <c:v>0.35395151594042562</c:v>
                </c:pt>
                <c:pt idx="2309">
                  <c:v>0.34352976488507347</c:v>
                </c:pt>
                <c:pt idx="2310">
                  <c:v>0.3362021733209779</c:v>
                </c:pt>
                <c:pt idx="2311">
                  <c:v>0.3257613728246731</c:v>
                </c:pt>
                <c:pt idx="2312">
                  <c:v>0.31761607636887024</c:v>
                </c:pt>
                <c:pt idx="2313">
                  <c:v>0.30428124419475711</c:v>
                </c:pt>
                <c:pt idx="2314">
                  <c:v>0.29129299185278046</c:v>
                </c:pt>
                <c:pt idx="2315">
                  <c:v>0.27433522273178279</c:v>
                </c:pt>
                <c:pt idx="2316">
                  <c:v>0.25357316991596757</c:v>
                </c:pt>
                <c:pt idx="2317">
                  <c:v>0.23001398874009449</c:v>
                </c:pt>
                <c:pt idx="2318">
                  <c:v>0.2037352543513602</c:v>
                </c:pt>
                <c:pt idx="2319">
                  <c:v>0.16297728200725881</c:v>
                </c:pt>
                <c:pt idx="2320">
                  <c:v>0.11267573461605163</c:v>
                </c:pt>
                <c:pt idx="2321">
                  <c:v>-1.994199367492433E-2</c:v>
                </c:pt>
                <c:pt idx="2322">
                  <c:v>-1.9262799479448756E-2</c:v>
                </c:pt>
                <c:pt idx="2323">
                  <c:v>-2.088073898327325E-2</c:v>
                </c:pt>
                <c:pt idx="2324">
                  <c:v>-2.3334385732659113E-2</c:v>
                </c:pt>
                <c:pt idx="2325">
                  <c:v>-2.5707013099896758E-2</c:v>
                </c:pt>
                <c:pt idx="2326">
                  <c:v>-2.8629969544539224E-2</c:v>
                </c:pt>
                <c:pt idx="2327">
                  <c:v>-3.5316773963754433E-2</c:v>
                </c:pt>
                <c:pt idx="2328">
                  <c:v>-3.5897485687306108E-2</c:v>
                </c:pt>
                <c:pt idx="2329">
                  <c:v>-4.1545980480448774E-2</c:v>
                </c:pt>
                <c:pt idx="2330">
                  <c:v>-4.680165900954314E-2</c:v>
                </c:pt>
                <c:pt idx="2331">
                  <c:v>-4.7053592303010094E-2</c:v>
                </c:pt>
                <c:pt idx="2332">
                  <c:v>-4.1980018491099891E-2</c:v>
                </c:pt>
                <c:pt idx="2333">
                  <c:v>-3.3418730620596415E-2</c:v>
                </c:pt>
                <c:pt idx="2334">
                  <c:v>-3.3208539552726957E-2</c:v>
                </c:pt>
                <c:pt idx="2335">
                  <c:v>-3.2013669786313814E-2</c:v>
                </c:pt>
                <c:pt idx="2336">
                  <c:v>-2.8188022722637762E-2</c:v>
                </c:pt>
                <c:pt idx="2337">
                  <c:v>-3.2920795684834192E-2</c:v>
                </c:pt>
                <c:pt idx="2338">
                  <c:v>-2.556272571099083E-2</c:v>
                </c:pt>
                <c:pt idx="2339">
                  <c:v>-2.4570743703751119E-2</c:v>
                </c:pt>
                <c:pt idx="2340">
                  <c:v>-2.5594533650382445E-2</c:v>
                </c:pt>
                <c:pt idx="2341">
                  <c:v>-2.4821415092848631E-2</c:v>
                </c:pt>
                <c:pt idx="2342">
                  <c:v>-2.1284446530579371E-2</c:v>
                </c:pt>
                <c:pt idx="2343">
                  <c:v>-2.9929351892261646E-2</c:v>
                </c:pt>
                <c:pt idx="2344">
                  <c:v>-2.3477735529588095E-2</c:v>
                </c:pt>
                <c:pt idx="2345">
                  <c:v>-1.6722339919721718E-2</c:v>
                </c:pt>
                <c:pt idx="2346">
                  <c:v>-1.8071247318035111E-2</c:v>
                </c:pt>
                <c:pt idx="2347">
                  <c:v>-2.1512903524181004E-2</c:v>
                </c:pt>
                <c:pt idx="2348">
                  <c:v>-3.9162217441201297E-2</c:v>
                </c:pt>
                <c:pt idx="2349">
                  <c:v>-2.9463352620869743E-2</c:v>
                </c:pt>
                <c:pt idx="2350">
                  <c:v>-3.6574376125222408E-2</c:v>
                </c:pt>
                <c:pt idx="2351">
                  <c:v>-2.0766967676713266E-2</c:v>
                </c:pt>
                <c:pt idx="2352">
                  <c:v>-1.3098860392151579E-2</c:v>
                </c:pt>
                <c:pt idx="2353">
                  <c:v>-1.0010357340408338E-2</c:v>
                </c:pt>
                <c:pt idx="2354">
                  <c:v>-1.1577340665582248E-2</c:v>
                </c:pt>
                <c:pt idx="2355">
                  <c:v>-1.0843015555905389E-2</c:v>
                </c:pt>
                <c:pt idx="2356">
                  <c:v>-8.8571825307537377E-3</c:v>
                </c:pt>
                <c:pt idx="2357">
                  <c:v>3.3657493562132546E-3</c:v>
                </c:pt>
                <c:pt idx="2358">
                  <c:v>1.2777546363049841E-2</c:v>
                </c:pt>
                <c:pt idx="2359">
                  <c:v>1.4026284536052147E-2</c:v>
                </c:pt>
                <c:pt idx="2360">
                  <c:v>2.052021971868645E-2</c:v>
                </c:pt>
                <c:pt idx="2361">
                  <c:v>2.3495110651193141E-2</c:v>
                </c:pt>
                <c:pt idx="2362">
                  <c:v>3.0947824762285858E-2</c:v>
                </c:pt>
                <c:pt idx="2363">
                  <c:v>3.2125795633135557E-2</c:v>
                </c:pt>
                <c:pt idx="2364">
                  <c:v>3.1840561732821127E-2</c:v>
                </c:pt>
                <c:pt idx="2365">
                  <c:v>3.4059596912800472E-2</c:v>
                </c:pt>
                <c:pt idx="2366">
                  <c:v>2.8548814180691218E-2</c:v>
                </c:pt>
                <c:pt idx="2367">
                  <c:v>1.503285192599435E-2</c:v>
                </c:pt>
                <c:pt idx="2368">
                  <c:v>1.3802111760001123E-2</c:v>
                </c:pt>
                <c:pt idx="2369">
                  <c:v>1.908436573117267E-2</c:v>
                </c:pt>
                <c:pt idx="2370">
                  <c:v>2.013462330075988E-2</c:v>
                </c:pt>
                <c:pt idx="2371">
                  <c:v>1.851069527759186E-2</c:v>
                </c:pt>
                <c:pt idx="2372">
                  <c:v>1.2221365192993661E-2</c:v>
                </c:pt>
                <c:pt idx="2373">
                  <c:v>1.6710495072438936E-2</c:v>
                </c:pt>
                <c:pt idx="2374">
                  <c:v>2.1593401486091901E-3</c:v>
                </c:pt>
                <c:pt idx="2375">
                  <c:v>2.7462209988169395E-3</c:v>
                </c:pt>
                <c:pt idx="2376">
                  <c:v>8.5437927441336381E-3</c:v>
                </c:pt>
                <c:pt idx="2377">
                  <c:v>2.3493063929056146E-2</c:v>
                </c:pt>
                <c:pt idx="2378">
                  <c:v>2.0157570616152087E-2</c:v>
                </c:pt>
                <c:pt idx="2379">
                  <c:v>1.8582653725090048E-2</c:v>
                </c:pt>
                <c:pt idx="2380">
                  <c:v>1.7487507797754209E-2</c:v>
                </c:pt>
                <c:pt idx="2381">
                  <c:v>1.2935795977500941E-2</c:v>
                </c:pt>
                <c:pt idx="2382">
                  <c:v>1.2350788559592596E-2</c:v>
                </c:pt>
                <c:pt idx="2383">
                  <c:v>1.2387080254362859E-2</c:v>
                </c:pt>
                <c:pt idx="2384">
                  <c:v>1.7904655274363579E-2</c:v>
                </c:pt>
                <c:pt idx="2385">
                  <c:v>1.2303779072527776E-2</c:v>
                </c:pt>
                <c:pt idx="2386">
                  <c:v>1.8383320821948157E-2</c:v>
                </c:pt>
                <c:pt idx="2387">
                  <c:v>1.9113970929864332E-2</c:v>
                </c:pt>
                <c:pt idx="2388">
                  <c:v>2.5297800694528694E-2</c:v>
                </c:pt>
                <c:pt idx="2389">
                  <c:v>2.8800371573588279E-2</c:v>
                </c:pt>
                <c:pt idx="2390">
                  <c:v>3.3822001634343013E-2</c:v>
                </c:pt>
                <c:pt idx="2391">
                  <c:v>2.9714647554920703E-2</c:v>
                </c:pt>
                <c:pt idx="2392">
                  <c:v>1.9135359042453226E-2</c:v>
                </c:pt>
                <c:pt idx="2393">
                  <c:v>1.4380969491122109E-2</c:v>
                </c:pt>
                <c:pt idx="2394">
                  <c:v>1.331555078964064E-2</c:v>
                </c:pt>
                <c:pt idx="2395">
                  <c:v>5.7874593383963058E-3</c:v>
                </c:pt>
                <c:pt idx="2396">
                  <c:v>6.317091640622996E-3</c:v>
                </c:pt>
                <c:pt idx="2397">
                  <c:v>1.6670379770620691E-2</c:v>
                </c:pt>
                <c:pt idx="2398">
                  <c:v>1.8936703957652679E-2</c:v>
                </c:pt>
                <c:pt idx="2399">
                  <c:v>1.310241586309524E-2</c:v>
                </c:pt>
                <c:pt idx="2400">
                  <c:v>1.328665657310335E-2</c:v>
                </c:pt>
                <c:pt idx="2401">
                  <c:v>1.8748129793962454E-2</c:v>
                </c:pt>
                <c:pt idx="2402">
                  <c:v>2.1383951852724792E-2</c:v>
                </c:pt>
                <c:pt idx="2403">
                  <c:v>2.552523896135972E-2</c:v>
                </c:pt>
                <c:pt idx="2404">
                  <c:v>3.5284381022945399E-2</c:v>
                </c:pt>
                <c:pt idx="2405">
                  <c:v>3.4435180890584949E-2</c:v>
                </c:pt>
                <c:pt idx="2406">
                  <c:v>3.3187632604493866E-2</c:v>
                </c:pt>
                <c:pt idx="2407">
                  <c:v>2.1086031696547103E-2</c:v>
                </c:pt>
                <c:pt idx="2408">
                  <c:v>2.7392683883550095E-2</c:v>
                </c:pt>
                <c:pt idx="2409">
                  <c:v>2.9997677903214059E-2</c:v>
                </c:pt>
                <c:pt idx="2410">
                  <c:v>3.000742325804906E-2</c:v>
                </c:pt>
                <c:pt idx="2411">
                  <c:v>2.485855927446734E-2</c:v>
                </c:pt>
                <c:pt idx="2412">
                  <c:v>2.7280777696373826E-2</c:v>
                </c:pt>
                <c:pt idx="2413">
                  <c:v>2.2941241499992882E-2</c:v>
                </c:pt>
                <c:pt idx="2414">
                  <c:v>2.1734598014732986E-2</c:v>
                </c:pt>
                <c:pt idx="2415">
                  <c:v>1.8887364028980502E-2</c:v>
                </c:pt>
                <c:pt idx="2416">
                  <c:v>2.4231939975140171E-2</c:v>
                </c:pt>
                <c:pt idx="2417">
                  <c:v>1.5747966211845821E-2</c:v>
                </c:pt>
                <c:pt idx="2418">
                  <c:v>1.136796551698982E-2</c:v>
                </c:pt>
                <c:pt idx="2419">
                  <c:v>5.9007454532708503E-3</c:v>
                </c:pt>
                <c:pt idx="2420">
                  <c:v>1.7673335432790704E-3</c:v>
                </c:pt>
                <c:pt idx="2421">
                  <c:v>3.4202637697621219E-3</c:v>
                </c:pt>
                <c:pt idx="2422">
                  <c:v>3.6311213926454311E-3</c:v>
                </c:pt>
                <c:pt idx="2423">
                  <c:v>7.6950311382290026E-3</c:v>
                </c:pt>
                <c:pt idx="2424">
                  <c:v>5.3646003427397226E-3</c:v>
                </c:pt>
                <c:pt idx="2425">
                  <c:v>8.469430266675626E-3</c:v>
                </c:pt>
                <c:pt idx="2426">
                  <c:v>1.738889610778982E-2</c:v>
                </c:pt>
                <c:pt idx="2427">
                  <c:v>1.7844886164418539E-2</c:v>
                </c:pt>
                <c:pt idx="2428">
                  <c:v>1.3959428221664516E-2</c:v>
                </c:pt>
                <c:pt idx="2429">
                  <c:v>1.891851589758986E-2</c:v>
                </c:pt>
                <c:pt idx="2430">
                  <c:v>2.1540093114251646E-2</c:v>
                </c:pt>
                <c:pt idx="2431">
                  <c:v>1.5593319719312881E-2</c:v>
                </c:pt>
                <c:pt idx="2432">
                  <c:v>1.5603007655409007E-2</c:v>
                </c:pt>
                <c:pt idx="2433">
                  <c:v>1.0840991306240777E-2</c:v>
                </c:pt>
                <c:pt idx="2434">
                  <c:v>6.420858694339393E-3</c:v>
                </c:pt>
                <c:pt idx="2435">
                  <c:v>8.2999368446850519E-3</c:v>
                </c:pt>
                <c:pt idx="2436">
                  <c:v>1.3737429481051389E-2</c:v>
                </c:pt>
                <c:pt idx="2437">
                  <c:v>1.8346372382831988E-2</c:v>
                </c:pt>
                <c:pt idx="2438">
                  <c:v>2.5099991641088282E-2</c:v>
                </c:pt>
                <c:pt idx="2439">
                  <c:v>1.6691752853286834E-2</c:v>
                </c:pt>
                <c:pt idx="2440">
                  <c:v>1.6915013673647061E-2</c:v>
                </c:pt>
                <c:pt idx="2441">
                  <c:v>2.0008686722376823E-2</c:v>
                </c:pt>
                <c:pt idx="2442">
                  <c:v>2.2558057351180938E-2</c:v>
                </c:pt>
                <c:pt idx="2443">
                  <c:v>2.1807082251280474E-2</c:v>
                </c:pt>
                <c:pt idx="2444">
                  <c:v>1.0741215502146295E-2</c:v>
                </c:pt>
                <c:pt idx="2445">
                  <c:v>4.5962016282235119E-2</c:v>
                </c:pt>
                <c:pt idx="2446">
                  <c:v>4.8179961089426682E-2</c:v>
                </c:pt>
                <c:pt idx="2447">
                  <c:v>6.2535075816724628E-2</c:v>
                </c:pt>
                <c:pt idx="2448">
                  <c:v>8.0397053514648931E-2</c:v>
                </c:pt>
                <c:pt idx="2449">
                  <c:v>8.266156540626346E-2</c:v>
                </c:pt>
                <c:pt idx="2450">
                  <c:v>8.5108860093112804E-2</c:v>
                </c:pt>
                <c:pt idx="2451">
                  <c:v>2.0219799515206305E-2</c:v>
                </c:pt>
              </c:numCache>
            </c:numRef>
          </c:val>
          <c:smooth val="0"/>
          <c:extLst>
            <c:ext xmlns:c16="http://schemas.microsoft.com/office/drawing/2014/chart" uri="{C3380CC4-5D6E-409C-BE32-E72D297353CC}">
              <c16:uniqueId val="{00000003-C63F-4F2D-AF7D-1A69B6104F41}"/>
            </c:ext>
          </c:extLst>
        </c:ser>
        <c:dLbls>
          <c:showLegendKey val="0"/>
          <c:showVal val="0"/>
          <c:showCatName val="0"/>
          <c:showSerName val="0"/>
          <c:showPercent val="0"/>
          <c:showBubbleSize val="0"/>
        </c:dLbls>
        <c:marker val="1"/>
        <c:smooth val="0"/>
        <c:axId val="531816648"/>
        <c:axId val="531815664"/>
      </c:lineChart>
      <c:catAx>
        <c:axId val="478288888"/>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78289872"/>
        <c:crosses val="autoZero"/>
        <c:auto val="1"/>
        <c:lblAlgn val="ctr"/>
        <c:lblOffset val="100"/>
        <c:noMultiLvlLbl val="0"/>
      </c:catAx>
      <c:valAx>
        <c:axId val="478289872"/>
        <c:scaling>
          <c:orientation val="minMax"/>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78288888"/>
        <c:crosses val="autoZero"/>
        <c:crossBetween val="between"/>
      </c:valAx>
      <c:valAx>
        <c:axId val="531815664"/>
        <c:scaling>
          <c:orientation val="minMax"/>
        </c:scaling>
        <c:delete val="0"/>
        <c:axPos val="r"/>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31816648"/>
        <c:crosses val="max"/>
        <c:crossBetween val="between"/>
      </c:valAx>
      <c:catAx>
        <c:axId val="531816648"/>
        <c:scaling>
          <c:orientation val="minMax"/>
        </c:scaling>
        <c:delete val="1"/>
        <c:axPos val="b"/>
        <c:majorTickMark val="out"/>
        <c:minorTickMark val="none"/>
        <c:tickLblPos val="nextTo"/>
        <c:crossAx val="531815664"/>
        <c:crosses val="autoZero"/>
        <c:auto val="1"/>
        <c:lblAlgn val="ctr"/>
        <c:lblOffset val="100"/>
        <c:noMultiLvlLbl val="0"/>
      </c:cat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media/image10.tiff>
</file>

<file path=ppt/media/image11.tiff>
</file>

<file path=ppt/media/image1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B2C4C2-2D36-4DCE-92DC-7F8FD612207D}" type="datetimeFigureOut">
              <a:rPr lang="en-AU" smtClean="0"/>
              <a:t>30/12/20</a:t>
            </a:fld>
            <a:endParaRPr lang="en-AU"/>
          </a:p>
        </p:txBody>
      </p:sp>
      <p:sp>
        <p:nvSpPr>
          <p:cNvPr id="4" name="Slide Image Placeholder 3"/>
          <p:cNvSpPr>
            <a:spLocks noGrp="1" noRot="1" noChangeAspect="1"/>
          </p:cNvSpPr>
          <p:nvPr>
            <p:ph type="sldImg" idx="2"/>
          </p:nvPr>
        </p:nvSpPr>
        <p:spPr>
          <a:xfrm>
            <a:off x="1373188" y="1143000"/>
            <a:ext cx="4111625"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A352E8-A3D8-466D-9C64-BEFAB9E6BDD7}" type="slidenum">
              <a:rPr lang="en-AU" smtClean="0"/>
              <a:t>‹#›</a:t>
            </a:fld>
            <a:endParaRPr lang="en-AU"/>
          </a:p>
        </p:txBody>
      </p:sp>
    </p:spTree>
    <p:extLst>
      <p:ext uri="{BB962C8B-B14F-4D97-AF65-F5344CB8AC3E}">
        <p14:creationId xmlns:p14="http://schemas.microsoft.com/office/powerpoint/2010/main" val="2534567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vmlDrawing" Target="../drawings/vmlDrawing2.vml"/><Relationship Id="rId6" Type="http://schemas.openxmlformats.org/officeDocument/2006/relationships/image" Target="../media/image2.emf"/><Relationship Id="rId5" Type="http://schemas.openxmlformats.org/officeDocument/2006/relationships/oleObject" Target="../embeddings/oleObject2.bin"/><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bwMode="auto">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124196405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32" name="think-cell Slide" r:id="rId5" imgW="353" imgH="353" progId="TCLayout.ActiveDocument.1">
                  <p:embed/>
                </p:oleObj>
              </mc:Choice>
              <mc:Fallback>
                <p:oleObj name="think-cell Slide" r:id="rId5" imgW="353" imgH="353"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4" name="Working Draft Text" hidden="1"/>
          <p:cNvSpPr txBox="1">
            <a:spLocks noChangeArrowheads="1"/>
          </p:cNvSpPr>
          <p:nvPr/>
        </p:nvSpPr>
        <p:spPr bwMode="ltGray">
          <a:xfrm>
            <a:off x="4030876" y="132157"/>
            <a:ext cx="881652"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800" b="1" baseline="0" noProof="0" dirty="0">
                <a:solidFill>
                  <a:schemeClr val="tx1"/>
                </a:solidFill>
                <a:latin typeface="+mn-lt"/>
                <a:ea typeface="Arial Unicode MS" pitchFamily="34" charset="-128"/>
                <a:cs typeface="Arial Unicode MS" pitchFamily="34" charset="-128"/>
              </a:rPr>
              <a:t>WORKING DRAFT</a:t>
            </a:r>
          </a:p>
        </p:txBody>
      </p:sp>
      <p:sp>
        <p:nvSpPr>
          <p:cNvPr id="7" name="Printed" hidden="1"/>
          <p:cNvSpPr txBox="1">
            <a:spLocks noChangeArrowheads="1"/>
          </p:cNvSpPr>
          <p:nvPr/>
        </p:nvSpPr>
        <p:spPr bwMode="ltGray">
          <a:xfrm>
            <a:off x="4030876" y="436846"/>
            <a:ext cx="2189702"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800" baseline="0" noProof="0">
                <a:solidFill>
                  <a:schemeClr val="tx1"/>
                </a:solidFill>
                <a:latin typeface="+mn-lt"/>
                <a:ea typeface="Arial Unicode MS" pitchFamily="34" charset="-128"/>
                <a:cs typeface="Arial Unicode MS" pitchFamily="34" charset="-128"/>
              </a:rPr>
              <a:t>Printed 2/27/2017 7:03 AM India Standard Time</a:t>
            </a:r>
            <a:endParaRPr lang="en-US" sz="800" baseline="0" noProof="0" dirty="0">
              <a:solidFill>
                <a:schemeClr val="tx1"/>
              </a:solidFill>
              <a:latin typeface="+mn-lt"/>
              <a:ea typeface="Arial Unicode MS" pitchFamily="34" charset="-128"/>
              <a:cs typeface="Arial Unicode MS" pitchFamily="34" charset="-128"/>
            </a:endParaRPr>
          </a:p>
        </p:txBody>
      </p:sp>
      <p:sp>
        <p:nvSpPr>
          <p:cNvPr id="6" name="Working Draft" hidden="1"/>
          <p:cNvSpPr txBox="1">
            <a:spLocks noChangeArrowheads="1"/>
          </p:cNvSpPr>
          <p:nvPr/>
        </p:nvSpPr>
        <p:spPr bwMode="ltGray">
          <a:xfrm>
            <a:off x="4030876" y="277771"/>
            <a:ext cx="2922275"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AU" sz="800" baseline="0" noProof="0">
                <a:solidFill>
                  <a:schemeClr val="tx1"/>
                </a:solidFill>
                <a:latin typeface="+mn-lt"/>
                <a:ea typeface="Arial Unicode MS" pitchFamily="34" charset="-128"/>
                <a:cs typeface="Arial Unicode MS" pitchFamily="34" charset="-128"/>
              </a:rPr>
              <a:t>Last Modified 10/03/2017 4:54 PM W. Australia Standard Time</a:t>
            </a:r>
            <a:endParaRPr lang="en-US" sz="800" baseline="0" noProof="0" dirty="0">
              <a:solidFill>
                <a:schemeClr val="tx1"/>
              </a:solidFill>
              <a:latin typeface="+mn-lt"/>
              <a:ea typeface="Arial Unicode MS" pitchFamily="34" charset="-128"/>
              <a:cs typeface="Arial Unicode MS" pitchFamily="34" charset="-128"/>
            </a:endParaRPr>
          </a:p>
        </p:txBody>
      </p:sp>
      <p:sp>
        <p:nvSpPr>
          <p:cNvPr id="9" name="Document type" hidden="1"/>
          <p:cNvSpPr txBox="1">
            <a:spLocks noChangeArrowheads="1"/>
          </p:cNvSpPr>
          <p:nvPr/>
        </p:nvSpPr>
        <p:spPr bwMode="ltGray">
          <a:xfrm>
            <a:off x="4030876" y="5305595"/>
            <a:ext cx="4769712"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t">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00" baseline="0" noProof="0" dirty="0">
                <a:solidFill>
                  <a:schemeClr val="tx1"/>
                </a:solidFill>
                <a:latin typeface="+mn-lt"/>
              </a:rPr>
              <a:t>Document type | Date</a:t>
            </a:r>
          </a:p>
        </p:txBody>
      </p:sp>
      <p:sp>
        <p:nvSpPr>
          <p:cNvPr id="19" name="doc id"/>
          <p:cNvSpPr>
            <a:spLocks noChangeArrowheads="1"/>
          </p:cNvSpPr>
          <p:nvPr userDrawn="1">
            <p:custDataLst>
              <p:tags r:id="rId3"/>
            </p:custDataLst>
          </p:nvPr>
        </p:nvSpPr>
        <p:spPr bwMode="auto">
          <a:xfrm>
            <a:off x="8132763" y="36513"/>
            <a:ext cx="657225" cy="122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895350"/>
            <a:endParaRPr lang="en-US" sz="800" baseline="0" noProof="0" dirty="0">
              <a:solidFill>
                <a:schemeClr val="bg1"/>
              </a:solidFill>
              <a:latin typeface="+mn-lt"/>
              <a:ea typeface="+mn-ea"/>
            </a:endParaRPr>
          </a:p>
        </p:txBody>
      </p:sp>
      <p:sp>
        <p:nvSpPr>
          <p:cNvPr id="13314" name="Rectangle 1026"/>
          <p:cNvSpPr>
            <a:spLocks noGrp="1" noChangeArrowheads="1"/>
          </p:cNvSpPr>
          <p:nvPr>
            <p:ph type="ctrTitle"/>
          </p:nvPr>
        </p:nvSpPr>
        <p:spPr bwMode="ltGray">
          <a:xfrm>
            <a:off x="4030876" y="650494"/>
            <a:ext cx="4769711" cy="984885"/>
          </a:xfrm>
          <a:prstGeom prst="rect">
            <a:avLst/>
          </a:prstGeom>
        </p:spPr>
        <p:txBody>
          <a:bodyPr wrap="square">
            <a:spAutoFit/>
          </a:bodyPr>
          <a:lstStyle>
            <a:lvl1pPr>
              <a:defRPr sz="3200" b="0" baseline="0">
                <a:solidFill>
                  <a:schemeClr val="tx1"/>
                </a:solidFill>
                <a:latin typeface="+mj-lt"/>
                <a:ea typeface="Arial Unicode MS" pitchFamily="34" charset="-128"/>
                <a:cs typeface="Arial Unicode MS" pitchFamily="34" charset="-128"/>
              </a:defRPr>
            </a:lvl1pPr>
          </a:lstStyle>
          <a:p>
            <a:pPr lvl="0"/>
            <a:r>
              <a:rPr lang="en-US" noProof="0"/>
              <a:t>Click to edit Master title style</a:t>
            </a:r>
            <a:endParaRPr lang="en-US" noProof="0" dirty="0"/>
          </a:p>
        </p:txBody>
      </p:sp>
      <p:sp>
        <p:nvSpPr>
          <p:cNvPr id="13315" name="Rectangle 1027"/>
          <p:cNvSpPr>
            <a:spLocks noGrp="1" noChangeArrowheads="1"/>
          </p:cNvSpPr>
          <p:nvPr>
            <p:ph type="subTitle" idx="1"/>
          </p:nvPr>
        </p:nvSpPr>
        <p:spPr bwMode="ltGray">
          <a:xfrm>
            <a:off x="4030876" y="1887470"/>
            <a:ext cx="4769712" cy="215444"/>
          </a:xfrm>
        </p:spPr>
        <p:txBody>
          <a:bodyPr wrap="square">
            <a:spAutoFit/>
          </a:bodyPr>
          <a:lstStyle>
            <a:lvl1pPr>
              <a:defRPr sz="1400" cap="none" baseline="0">
                <a:solidFill>
                  <a:schemeClr val="tx1"/>
                </a:solidFill>
                <a:latin typeface="+mj-lt"/>
                <a:ea typeface="Arial Unicode MS" pitchFamily="34" charset="-128"/>
                <a:cs typeface="Arial Unicode MS" pitchFamily="34" charset="-128"/>
              </a:defRPr>
            </a:lvl1pPr>
          </a:lstStyle>
          <a:p>
            <a:pPr lvl="0"/>
            <a:r>
              <a:rPr lang="en-US" noProof="0"/>
              <a:t>Click to edit Master subtitle style</a:t>
            </a:r>
            <a:endParaRPr lang="en-US" noProof="0" dirty="0"/>
          </a:p>
        </p:txBody>
      </p:sp>
      <p:sp>
        <p:nvSpPr>
          <p:cNvPr id="20" name="Rectangle 19"/>
          <p:cNvSpPr/>
          <p:nvPr userDrawn="1"/>
        </p:nvSpPr>
        <p:spPr bwMode="ltGray">
          <a:xfrm>
            <a:off x="3175" y="6233824"/>
            <a:ext cx="8958263" cy="487652"/>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2" name="Rectangle 11"/>
          <p:cNvSpPr/>
          <p:nvPr userDrawn="1"/>
        </p:nvSpPr>
        <p:spPr bwMode="ltGray">
          <a:xfrm>
            <a:off x="0" y="6187568"/>
            <a:ext cx="8961438" cy="45719"/>
          </a:xfrm>
          <a:prstGeom prst="rect">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Tree>
    <p:extLst>
      <p:ext uri="{BB962C8B-B14F-4D97-AF65-F5344CB8AC3E}">
        <p14:creationId xmlns:p14="http://schemas.microsoft.com/office/powerpoint/2010/main" val="111865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1"/>
        </a:solidFill>
        <a:effectLst/>
      </p:bgPr>
    </p:bg>
    <p:spTree>
      <p:nvGrpSpPr>
        <p:cNvPr id="1" name=""/>
        <p:cNvGrpSpPr/>
        <p:nvPr/>
      </p:nvGrpSpPr>
      <p:grpSpPr>
        <a:xfrm>
          <a:off x="0" y="0"/>
          <a:ext cx="0" cy="0"/>
          <a:chOff x="0" y="0"/>
          <a:chExt cx="0" cy="0"/>
        </a:xfrm>
      </p:grpSpPr>
      <p:sp>
        <p:nvSpPr>
          <p:cNvPr id="2" name="2. Slide Title"/>
          <p:cNvSpPr>
            <a:spLocks noGrp="1"/>
          </p:cNvSpPr>
          <p:nvPr>
            <p:ph type="title"/>
          </p:nvPr>
        </p:nvSpPr>
        <p:spPr bwMode="auto"/>
        <p:txBody>
          <a:bodyPr/>
          <a:lstStyle>
            <a:lvl1pPr>
              <a:defRPr>
                <a:latin typeface="+mj-lt"/>
                <a:ea typeface="Arial Unicode MS" pitchFamily="34" charset="-128"/>
                <a:cs typeface="Arial Unicode MS" pitchFamily="34" charset="-128"/>
              </a:defRPr>
            </a:lvl1pPr>
          </a:lstStyle>
          <a:p>
            <a:r>
              <a:rPr lang="en-US"/>
              <a:t>Click to edit Master title style</a:t>
            </a:r>
            <a:endParaRPr lang="en-US" dirty="0"/>
          </a:p>
        </p:txBody>
      </p:sp>
    </p:spTree>
    <p:extLst>
      <p:ext uri="{BB962C8B-B14F-4D97-AF65-F5344CB8AC3E}">
        <p14:creationId xmlns:p14="http://schemas.microsoft.com/office/powerpoint/2010/main" val="448374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4.xml"/><Relationship Id="rId13" Type="http://schemas.openxmlformats.org/officeDocument/2006/relationships/tags" Target="../tags/tag9.xml"/><Relationship Id="rId18" Type="http://schemas.openxmlformats.org/officeDocument/2006/relationships/tags" Target="../tags/tag14.xml"/><Relationship Id="rId3" Type="http://schemas.openxmlformats.org/officeDocument/2006/relationships/theme" Target="../theme/theme1.xml"/><Relationship Id="rId21" Type="http://schemas.openxmlformats.org/officeDocument/2006/relationships/tags" Target="../tags/tag17.xml"/><Relationship Id="rId7" Type="http://schemas.openxmlformats.org/officeDocument/2006/relationships/tags" Target="../tags/tag3.xml"/><Relationship Id="rId12" Type="http://schemas.openxmlformats.org/officeDocument/2006/relationships/tags" Target="../tags/tag8.xml"/><Relationship Id="rId17" Type="http://schemas.openxmlformats.org/officeDocument/2006/relationships/tags" Target="../tags/tag13.xml"/><Relationship Id="rId25"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ags" Target="../tags/tag12.xml"/><Relationship Id="rId20" Type="http://schemas.openxmlformats.org/officeDocument/2006/relationships/tags" Target="../tags/tag16.xml"/><Relationship Id="rId1" Type="http://schemas.openxmlformats.org/officeDocument/2006/relationships/slideLayout" Target="../slideLayouts/slideLayout1.xml"/><Relationship Id="rId6" Type="http://schemas.openxmlformats.org/officeDocument/2006/relationships/tags" Target="../tags/tag2.xml"/><Relationship Id="rId11" Type="http://schemas.openxmlformats.org/officeDocument/2006/relationships/tags" Target="../tags/tag7.xml"/><Relationship Id="rId24" Type="http://schemas.openxmlformats.org/officeDocument/2006/relationships/oleObject" Target="../embeddings/oleObject1.bin"/><Relationship Id="rId5" Type="http://schemas.openxmlformats.org/officeDocument/2006/relationships/tags" Target="../tags/tag1.xml"/><Relationship Id="rId15" Type="http://schemas.openxmlformats.org/officeDocument/2006/relationships/tags" Target="../tags/tag11.xml"/><Relationship Id="rId23" Type="http://schemas.openxmlformats.org/officeDocument/2006/relationships/tags" Target="../tags/tag19.xml"/><Relationship Id="rId10" Type="http://schemas.openxmlformats.org/officeDocument/2006/relationships/tags" Target="../tags/tag6.xml"/><Relationship Id="rId19" Type="http://schemas.openxmlformats.org/officeDocument/2006/relationships/tags" Target="../tags/tag15.xml"/><Relationship Id="rId4" Type="http://schemas.openxmlformats.org/officeDocument/2006/relationships/vmlDrawing" Target="../drawings/vmlDrawing1.vml"/><Relationship Id="rId9" Type="http://schemas.openxmlformats.org/officeDocument/2006/relationships/tags" Target="../tags/tag5.xml"/><Relationship Id="rId14" Type="http://schemas.openxmlformats.org/officeDocument/2006/relationships/tags" Target="../tags/tag10.xml"/><Relationship Id="rId22" Type="http://schemas.openxmlformats.org/officeDocument/2006/relationships/tags" Target="../tags/tag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5"/>
            </p:custDataLst>
            <p:extLst>
              <p:ext uri="{D42A27DB-BD31-4B8C-83A1-F6EECF244321}">
                <p14:modId xmlns:p14="http://schemas.microsoft.com/office/powerpoint/2010/main" val="201323714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108" name="think-cell Slide" r:id="rId24" imgW="270" imgH="270" progId="TCLayout.ActiveDocument.1">
                  <p:embed/>
                </p:oleObj>
              </mc:Choice>
              <mc:Fallback>
                <p:oleObj name="think-cell Slide" r:id="rId24" imgW="270" imgH="270" progId="TCLayout.ActiveDocument.1">
                  <p:embed/>
                  <p:pic>
                    <p:nvPicPr>
                      <p:cNvPr id="2" name="Object 1" hidden="1"/>
                      <p:cNvPicPr/>
                      <p:nvPr/>
                    </p:nvPicPr>
                    <p:blipFill>
                      <a:blip r:embed="rId25"/>
                      <a:stretch>
                        <a:fillRect/>
                      </a:stretch>
                    </p:blipFill>
                    <p:spPr>
                      <a:xfrm>
                        <a:off x="0" y="0"/>
                        <a:ext cx="158750" cy="158750"/>
                      </a:xfrm>
                      <a:prstGeom prst="rect">
                        <a:avLst/>
                      </a:prstGeom>
                    </p:spPr>
                  </p:pic>
                </p:oleObj>
              </mc:Fallback>
            </mc:AlternateContent>
          </a:graphicData>
        </a:graphic>
      </p:graphicFrame>
      <p:sp>
        <p:nvSpPr>
          <p:cNvPr id="1033" name="doc id"/>
          <p:cNvSpPr>
            <a:spLocks noChangeArrowheads="1"/>
          </p:cNvSpPr>
          <p:nvPr/>
        </p:nvSpPr>
        <p:spPr bwMode="auto">
          <a:xfrm>
            <a:off x="8132763" y="36513"/>
            <a:ext cx="657225" cy="122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895350"/>
            <a:endParaRPr lang="en-US" sz="800" baseline="0" noProof="0" dirty="0">
              <a:solidFill>
                <a:schemeClr val="accent6"/>
              </a:solidFill>
              <a:latin typeface="+mn-lt"/>
              <a:ea typeface="+mn-ea"/>
            </a:endParaRPr>
          </a:p>
        </p:txBody>
      </p:sp>
      <p:sp>
        <p:nvSpPr>
          <p:cNvPr id="1034" name="Working Draft" hidden="1"/>
          <p:cNvSpPr txBox="1">
            <a:spLocks noChangeArrowheads="1"/>
          </p:cNvSpPr>
          <p:nvPr/>
        </p:nvSpPr>
        <p:spPr bwMode="auto">
          <a:xfrm rot="5400000">
            <a:off x="7799945" y="1940591"/>
            <a:ext cx="2183290" cy="92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AU" sz="600" baseline="0" noProof="0">
                <a:solidFill>
                  <a:schemeClr val="accent6"/>
                </a:solidFill>
                <a:latin typeface="+mn-lt"/>
                <a:ea typeface="+mn-ea"/>
              </a:rPr>
              <a:t>Last Modified 10/03/2017 4:54 PM W. Australia Standard Time</a:t>
            </a:r>
            <a:endParaRPr lang="en-US" baseline="0" noProof="0" dirty="0">
              <a:solidFill>
                <a:schemeClr val="accent6"/>
              </a:solidFill>
              <a:latin typeface="+mn-lt"/>
              <a:ea typeface="+mn-ea"/>
            </a:endParaRPr>
          </a:p>
        </p:txBody>
      </p:sp>
      <p:sp>
        <p:nvSpPr>
          <p:cNvPr id="1035" name="Printed" hidden="1"/>
          <p:cNvSpPr txBox="1">
            <a:spLocks noChangeArrowheads="1"/>
          </p:cNvSpPr>
          <p:nvPr/>
        </p:nvSpPr>
        <p:spPr bwMode="auto">
          <a:xfrm rot="5400000">
            <a:off x="8074057" y="4114417"/>
            <a:ext cx="1635063" cy="92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600" baseline="0" noProof="0">
                <a:solidFill>
                  <a:schemeClr val="accent6"/>
                </a:solidFill>
                <a:latin typeface="+mn-lt"/>
                <a:ea typeface="+mn-ea"/>
              </a:rPr>
              <a:t>Printed 2/27/2017 7:03 AM India Standard Time</a:t>
            </a:r>
            <a:endParaRPr lang="en-US" baseline="0" noProof="0" dirty="0">
              <a:solidFill>
                <a:schemeClr val="accent6"/>
              </a:solidFill>
              <a:latin typeface="+mn-lt"/>
              <a:ea typeface="+mn-ea"/>
            </a:endParaRPr>
          </a:p>
        </p:txBody>
      </p:sp>
      <p:sp>
        <p:nvSpPr>
          <p:cNvPr id="1036" name="Rectangle 286"/>
          <p:cNvSpPr>
            <a:spLocks noGrp="1" noChangeArrowheads="1"/>
          </p:cNvSpPr>
          <p:nvPr>
            <p:ph type="body" idx="1"/>
          </p:nvPr>
        </p:nvSpPr>
        <p:spPr bwMode="auto">
          <a:xfrm>
            <a:off x="2329657" y="2317778"/>
            <a:ext cx="4302125" cy="1231106"/>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9" name="Title Placeholder 2"/>
          <p:cNvSpPr>
            <a:spLocks noGrp="1" noChangeArrowheads="1"/>
          </p:cNvSpPr>
          <p:nvPr>
            <p:ph type="title"/>
          </p:nvPr>
        </p:nvSpPr>
        <p:spPr bwMode="auto">
          <a:xfrm>
            <a:off x="171451" y="185145"/>
            <a:ext cx="8618537"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noProof="0"/>
              <a:t>Click to edit Master title style</a:t>
            </a:r>
            <a:endParaRPr lang="en-US" noProof="0" dirty="0"/>
          </a:p>
        </p:txBody>
      </p:sp>
      <p:sp>
        <p:nvSpPr>
          <p:cNvPr id="10" name="1. On-page tracker" hidden="1"/>
          <p:cNvSpPr>
            <a:spLocks noChangeArrowheads="1"/>
          </p:cNvSpPr>
          <p:nvPr/>
        </p:nvSpPr>
        <p:spPr bwMode="auto">
          <a:xfrm>
            <a:off x="171450" y="35048"/>
            <a:ext cx="490519"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en-US" sz="800" baseline="0" noProof="0" dirty="0">
                <a:solidFill>
                  <a:srgbClr val="808080"/>
                </a:solidFill>
                <a:latin typeface="+mn-lt"/>
                <a:ea typeface="+mj-ea"/>
              </a:rPr>
              <a:t>TRACKER</a:t>
            </a:r>
          </a:p>
        </p:txBody>
      </p:sp>
      <p:sp>
        <p:nvSpPr>
          <p:cNvPr id="11" name="3. Unit of measure" hidden="1"/>
          <p:cNvSpPr txBox="1">
            <a:spLocks noChangeArrowheads="1"/>
          </p:cNvSpPr>
          <p:nvPr/>
        </p:nvSpPr>
        <p:spPr bwMode="auto">
          <a:xfrm>
            <a:off x="171450" y="519908"/>
            <a:ext cx="8618537"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sz="2400">
                <a:solidFill>
                  <a:schemeClr val="tx1"/>
                </a:solidFill>
                <a:latin typeface="Arial" charset="0"/>
              </a:defRPr>
            </a:lvl1pPr>
            <a:lvl2pPr marL="447675" defTabSz="895350">
              <a:defRPr sz="2400">
                <a:solidFill>
                  <a:schemeClr val="tx1"/>
                </a:solidFill>
                <a:latin typeface="Arial" charset="0"/>
              </a:defRPr>
            </a:lvl2pPr>
            <a:lvl3pPr marL="895350" defTabSz="895350">
              <a:defRPr sz="2400">
                <a:solidFill>
                  <a:schemeClr val="tx1"/>
                </a:solidFill>
                <a:latin typeface="Arial" charset="0"/>
              </a:defRPr>
            </a:lvl3pPr>
            <a:lvl4pPr marL="1344613" defTabSz="895350">
              <a:defRPr sz="2400">
                <a:solidFill>
                  <a:schemeClr val="tx1"/>
                </a:solidFill>
                <a:latin typeface="Arial" charset="0"/>
              </a:defRPr>
            </a:lvl4pPr>
            <a:lvl5pPr marL="1792288" defTabSz="895350">
              <a:defRPr sz="2400">
                <a:solidFill>
                  <a:schemeClr val="tx1"/>
                </a:solidFill>
                <a:latin typeface="Arial" charset="0"/>
              </a:defRPr>
            </a:lvl5pPr>
            <a:lvl6pPr marL="2249488" defTabSz="895350" fontAlgn="base">
              <a:spcBef>
                <a:spcPct val="0"/>
              </a:spcBef>
              <a:spcAft>
                <a:spcPct val="0"/>
              </a:spcAft>
              <a:defRPr sz="2400">
                <a:solidFill>
                  <a:schemeClr val="tx1"/>
                </a:solidFill>
                <a:latin typeface="Arial" charset="0"/>
              </a:defRPr>
            </a:lvl6pPr>
            <a:lvl7pPr marL="2706688" defTabSz="895350" fontAlgn="base">
              <a:spcBef>
                <a:spcPct val="0"/>
              </a:spcBef>
              <a:spcAft>
                <a:spcPct val="0"/>
              </a:spcAft>
              <a:defRPr sz="2400">
                <a:solidFill>
                  <a:schemeClr val="tx1"/>
                </a:solidFill>
                <a:latin typeface="Arial" charset="0"/>
              </a:defRPr>
            </a:lvl7pPr>
            <a:lvl8pPr marL="3163888" defTabSz="895350" fontAlgn="base">
              <a:spcBef>
                <a:spcPct val="0"/>
              </a:spcBef>
              <a:spcAft>
                <a:spcPct val="0"/>
              </a:spcAft>
              <a:defRPr sz="2400">
                <a:solidFill>
                  <a:schemeClr val="tx1"/>
                </a:solidFill>
                <a:latin typeface="Arial" charset="0"/>
              </a:defRPr>
            </a:lvl8pPr>
            <a:lvl9pPr marL="3621088" defTabSz="895350" fontAlgn="base">
              <a:spcBef>
                <a:spcPct val="0"/>
              </a:spcBef>
              <a:spcAft>
                <a:spcPct val="0"/>
              </a:spcAft>
              <a:defRPr sz="2400">
                <a:solidFill>
                  <a:schemeClr val="tx1"/>
                </a:solidFill>
                <a:latin typeface="Arial" charset="0"/>
              </a:defRPr>
            </a:lvl9pPr>
          </a:lstStyle>
          <a:p>
            <a:pPr>
              <a:defRPr/>
            </a:pPr>
            <a:r>
              <a:rPr lang="en-US" sz="1600" baseline="0" noProof="0" dirty="0">
                <a:solidFill>
                  <a:srgbClr val="808080"/>
                </a:solidFill>
                <a:latin typeface="+mn-lt"/>
              </a:rPr>
              <a:t>Unit of measure</a:t>
            </a:r>
          </a:p>
        </p:txBody>
      </p:sp>
      <p:grpSp>
        <p:nvGrpSpPr>
          <p:cNvPr id="15" name="ACET" hidden="1"/>
          <p:cNvGrpSpPr>
            <a:grpSpLocks/>
          </p:cNvGrpSpPr>
          <p:nvPr/>
        </p:nvGrpSpPr>
        <p:grpSpPr bwMode="auto">
          <a:xfrm>
            <a:off x="2329657" y="1747865"/>
            <a:ext cx="4302125" cy="508000"/>
            <a:chOff x="915" y="710"/>
            <a:chExt cx="2686" cy="320"/>
          </a:xfrm>
        </p:grpSpPr>
        <p:cxnSp>
          <p:nvCxnSpPr>
            <p:cNvPr id="16" name="AutoShape 249"/>
            <p:cNvCxnSpPr>
              <a:cxnSpLocks noChangeShapeType="1"/>
              <a:stCxn id="17" idx="4"/>
              <a:endCxn id="17" idx="6"/>
            </p:cNvCxnSpPr>
            <p:nvPr/>
          </p:nvCxnSpPr>
          <p:spPr bwMode="auto">
            <a:xfrm>
              <a:off x="915" y="1030"/>
              <a:ext cx="2686" cy="0"/>
            </a:xfrm>
            <a:prstGeom prst="straightConnector1">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AutoShape 250"/>
            <p:cNvSpPr>
              <a:spLocks noChangeArrowheads="1"/>
            </p:cNvSpPr>
            <p:nvPr/>
          </p:nvSpPr>
          <p:spPr bwMode="auto">
            <a:xfrm>
              <a:off x="915" y="710"/>
              <a:ext cx="2686" cy="320"/>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en-US" b="1" baseline="0" noProof="0" dirty="0">
                  <a:latin typeface="+mn-lt"/>
                  <a:ea typeface="+mn-ea"/>
                </a:rPr>
                <a:t>Title</a:t>
              </a:r>
            </a:p>
            <a:p>
              <a:r>
                <a:rPr lang="en-US" baseline="0" noProof="0" dirty="0">
                  <a:solidFill>
                    <a:srgbClr val="808080"/>
                  </a:solidFill>
                  <a:latin typeface="+mn-lt"/>
                  <a:ea typeface="+mn-ea"/>
                </a:rPr>
                <a:t>Unit of measure</a:t>
              </a:r>
            </a:p>
          </p:txBody>
        </p:sp>
      </p:grpSp>
      <p:grpSp>
        <p:nvGrpSpPr>
          <p:cNvPr id="18" name="LegendBoxes" hidden="1"/>
          <p:cNvGrpSpPr>
            <a:grpSpLocks/>
          </p:cNvGrpSpPr>
          <p:nvPr/>
        </p:nvGrpSpPr>
        <p:grpSpPr bwMode="auto">
          <a:xfrm>
            <a:off x="8026400" y="237755"/>
            <a:ext cx="763588" cy="996951"/>
            <a:chOff x="4936" y="176"/>
            <a:chExt cx="481" cy="628"/>
          </a:xfrm>
        </p:grpSpPr>
        <p:sp>
          <p:nvSpPr>
            <p:cNvPr id="20" name="Legend1"/>
            <p:cNvSpPr>
              <a:spLocks noChangeArrowheads="1"/>
            </p:cNvSpPr>
            <p:nvPr/>
          </p:nvSpPr>
          <p:spPr bwMode="auto">
            <a:xfrm>
              <a:off x="5096" y="17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1"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22" name="Legend2"/>
            <p:cNvSpPr>
              <a:spLocks noChangeArrowheads="1"/>
            </p:cNvSpPr>
            <p:nvPr/>
          </p:nvSpPr>
          <p:spPr bwMode="auto">
            <a:xfrm>
              <a:off x="5096" y="34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3"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24" name="Legend3"/>
            <p:cNvSpPr>
              <a:spLocks noChangeArrowheads="1"/>
            </p:cNvSpPr>
            <p:nvPr/>
          </p:nvSpPr>
          <p:spPr bwMode="auto">
            <a:xfrm>
              <a:off x="5096" y="517"/>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5"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26" name="Legend4"/>
            <p:cNvSpPr>
              <a:spLocks noChangeArrowheads="1"/>
            </p:cNvSpPr>
            <p:nvPr/>
          </p:nvSpPr>
          <p:spPr bwMode="auto">
            <a:xfrm>
              <a:off x="5096" y="688"/>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7"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28" name="LegendLines" hidden="1"/>
          <p:cNvGrpSpPr>
            <a:grpSpLocks/>
          </p:cNvGrpSpPr>
          <p:nvPr/>
        </p:nvGrpSpPr>
        <p:grpSpPr bwMode="auto">
          <a:xfrm>
            <a:off x="7718425" y="237755"/>
            <a:ext cx="1071563" cy="730251"/>
            <a:chOff x="4750" y="176"/>
            <a:chExt cx="675" cy="460"/>
          </a:xfrm>
        </p:grpSpPr>
        <p:sp>
          <p:nvSpPr>
            <p:cNvPr id="29"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mn-lt"/>
              </a:endParaRPr>
            </a:p>
          </p:txBody>
        </p:sp>
        <p:sp>
          <p:nvSpPr>
            <p:cNvPr id="30"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mn-lt"/>
              </a:endParaRPr>
            </a:p>
          </p:txBody>
        </p:sp>
        <p:sp>
          <p:nvSpPr>
            <p:cNvPr id="31"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mn-lt"/>
              </a:endParaRPr>
            </a:p>
          </p:txBody>
        </p:sp>
        <p:sp>
          <p:nvSpPr>
            <p:cNvPr id="32" name="Legend1"/>
            <p:cNvSpPr>
              <a:spLocks noChangeArrowheads="1"/>
            </p:cNvSpPr>
            <p:nvPr/>
          </p:nvSpPr>
          <p:spPr bwMode="auto">
            <a:xfrm>
              <a:off x="5104" y="17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33" name="Legend2"/>
            <p:cNvSpPr>
              <a:spLocks noChangeArrowheads="1"/>
            </p:cNvSpPr>
            <p:nvPr/>
          </p:nvSpPr>
          <p:spPr bwMode="auto">
            <a:xfrm>
              <a:off x="5104" y="344"/>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34" name="Legend3"/>
            <p:cNvSpPr>
              <a:spLocks noChangeArrowheads="1"/>
            </p:cNvSpPr>
            <p:nvPr/>
          </p:nvSpPr>
          <p:spPr bwMode="auto">
            <a:xfrm>
              <a:off x="5104" y="520"/>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grpSp>
      <p:grpSp>
        <p:nvGrpSpPr>
          <p:cNvPr id="35" name="McK Sticker" hidden="1"/>
          <p:cNvGrpSpPr/>
          <p:nvPr/>
        </p:nvGrpSpPr>
        <p:grpSpPr bwMode="auto">
          <a:xfrm>
            <a:off x="8064982" y="237755"/>
            <a:ext cx="725006" cy="150811"/>
            <a:chOff x="8015769" y="285750"/>
            <a:chExt cx="725006" cy="150811"/>
          </a:xfrm>
        </p:grpSpPr>
        <p:sp>
          <p:nvSpPr>
            <p:cNvPr id="36" name="StickerRectangle"/>
            <p:cNvSpPr>
              <a:spLocks noChangeArrowheads="1"/>
            </p:cNvSpPr>
            <p:nvPr/>
          </p:nvSpPr>
          <p:spPr bwMode="auto">
            <a:xfrm>
              <a:off x="8015769" y="285750"/>
              <a:ext cx="725006" cy="150811"/>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895350">
                <a:buClr>
                  <a:schemeClr val="tx2"/>
                </a:buClr>
              </a:pPr>
              <a:r>
                <a:rPr lang="en-US" sz="800" dirty="0">
                  <a:solidFill>
                    <a:srgbClr val="808080"/>
                  </a:solidFill>
                  <a:latin typeface="+mn-lt"/>
                </a:rPr>
                <a:t>PRELIMINARY</a:t>
              </a:r>
            </a:p>
          </p:txBody>
        </p:sp>
        <p:cxnSp>
          <p:nvCxnSpPr>
            <p:cNvPr id="37" name="AutoShape 31"/>
            <p:cNvCxnSpPr>
              <a:cxnSpLocks noChangeShapeType="1"/>
              <a:stCxn id="36" idx="2"/>
              <a:endCxn id="36" idx="4"/>
            </p:cNvCxnSpPr>
            <p:nvPr/>
          </p:nvCxnSpPr>
          <p:spPr bwMode="auto">
            <a:xfrm>
              <a:off x="8015769" y="285750"/>
              <a:ext cx="0" cy="150811"/>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38" name="AutoShape 32"/>
            <p:cNvCxnSpPr>
              <a:cxnSpLocks noChangeShapeType="1"/>
              <a:stCxn id="36" idx="4"/>
              <a:endCxn id="36" idx="6"/>
            </p:cNvCxnSpPr>
            <p:nvPr/>
          </p:nvCxnSpPr>
          <p:spPr bwMode="auto">
            <a:xfrm>
              <a:off x="8015769" y="436561"/>
              <a:ext cx="725006"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sp>
        <p:nvSpPr>
          <p:cNvPr id="63" name="Slide Number"/>
          <p:cNvSpPr txBox="1">
            <a:spLocks/>
          </p:cNvSpPr>
          <p:nvPr/>
        </p:nvSpPr>
        <p:spPr bwMode="auto">
          <a:xfrm>
            <a:off x="8664954" y="6462552"/>
            <a:ext cx="125034" cy="123111"/>
          </a:xfrm>
          <a:prstGeom prst="rect">
            <a:avLst/>
          </a:prstGeom>
        </p:spPr>
        <p:txBody>
          <a:bodyPr vert="horz" wrap="none" lIns="0" tIns="0" rIns="0" bIns="0" rtlCol="0" anchor="b" anchorCtr="0">
            <a:spAutoFit/>
          </a:bodyPr>
          <a:lstStyle>
            <a:defPPr>
              <a:defRPr lang="en-US"/>
            </a:defPPr>
            <a:lvl1pPr>
              <a:defRPr sz="1000" baseline="0">
                <a:latin typeface="+mn-lt"/>
              </a:defRPr>
            </a:lvl1pPr>
          </a:lstStyle>
          <a:p>
            <a:pPr lvl="0" algn="r"/>
            <a:fld id="{42C328C1-A84F-4A39-A664-DBA00541A8C6}" type="slidenum">
              <a:rPr lang="en-US" sz="800" smtClean="0">
                <a:solidFill>
                  <a:schemeClr val="tx1"/>
                </a:solidFill>
              </a:rPr>
              <a:pPr lvl="0" algn="r"/>
              <a:t>‹#›</a:t>
            </a:fld>
            <a:endParaRPr lang="en-US" sz="800" dirty="0">
              <a:solidFill>
                <a:schemeClr val="tx1"/>
              </a:solidFill>
            </a:endParaRPr>
          </a:p>
        </p:txBody>
      </p:sp>
      <p:grpSp>
        <p:nvGrpSpPr>
          <p:cNvPr id="64" name="Moon" hidden="1"/>
          <p:cNvGrpSpPr>
            <a:grpSpLocks noChangeAspect="1"/>
          </p:cNvGrpSpPr>
          <p:nvPr>
            <p:custDataLst>
              <p:tags r:id="rId6"/>
            </p:custDataLst>
          </p:nvPr>
        </p:nvGrpSpPr>
        <p:grpSpPr bwMode="auto">
          <a:xfrm>
            <a:off x="7170608" y="764013"/>
            <a:ext cx="254000" cy="254000"/>
            <a:chOff x="1600" y="1600"/>
            <a:chExt cx="160" cy="160"/>
          </a:xfrm>
        </p:grpSpPr>
        <p:sp>
          <p:nvSpPr>
            <p:cNvPr id="65" name="Oval 90"/>
            <p:cNvSpPr>
              <a:spLocks noChangeAspect="1" noChangeArrowheads="1"/>
            </p:cNvSpPr>
            <p:nvPr>
              <p:custDataLst>
                <p:tags r:id="rId22"/>
              </p:custDataLst>
            </p:nvPr>
          </p:nvSpPr>
          <p:spPr bwMode="auto">
            <a:xfrm>
              <a:off x="1600" y="160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6" name="Arc 91"/>
            <p:cNvSpPr>
              <a:spLocks noChangeAspect="1"/>
            </p:cNvSpPr>
            <p:nvPr>
              <p:custDataLst>
                <p:tags r:id="rId23"/>
              </p:custDataLst>
            </p:nvPr>
          </p:nvSpPr>
          <p:spPr bwMode="auto">
            <a:xfrm>
              <a:off x="1600" y="1600"/>
              <a:ext cx="160" cy="160"/>
            </a:xfrm>
            <a:prstGeom prst="arc">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67" name="LegendMoons" hidden="1"/>
          <p:cNvGrpSpPr/>
          <p:nvPr/>
        </p:nvGrpSpPr>
        <p:grpSpPr bwMode="auto">
          <a:xfrm>
            <a:off x="7959558" y="237755"/>
            <a:ext cx="830430" cy="1306516"/>
            <a:chOff x="5428012" y="273840"/>
            <a:chExt cx="830430" cy="1306516"/>
          </a:xfrm>
        </p:grpSpPr>
        <p:sp>
          <p:nvSpPr>
            <p:cNvPr id="68" name="Legend1"/>
            <p:cNvSpPr>
              <a:spLocks noChangeArrowheads="1"/>
            </p:cNvSpPr>
            <p:nvPr/>
          </p:nvSpPr>
          <p:spPr bwMode="auto">
            <a:xfrm>
              <a:off x="5748687" y="286540"/>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69" name="Legend2"/>
            <p:cNvSpPr>
              <a:spLocks noChangeArrowheads="1"/>
            </p:cNvSpPr>
            <p:nvPr/>
          </p:nvSpPr>
          <p:spPr bwMode="auto">
            <a:xfrm>
              <a:off x="5748687" y="561178"/>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70" name="Legend3"/>
            <p:cNvSpPr>
              <a:spLocks noChangeArrowheads="1"/>
            </p:cNvSpPr>
            <p:nvPr/>
          </p:nvSpPr>
          <p:spPr bwMode="auto">
            <a:xfrm>
              <a:off x="5748687" y="835817"/>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71" name="Legend4"/>
            <p:cNvSpPr>
              <a:spLocks noChangeArrowheads="1"/>
            </p:cNvSpPr>
            <p:nvPr/>
          </p:nvSpPr>
          <p:spPr bwMode="auto">
            <a:xfrm>
              <a:off x="5748687" y="1107280"/>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72" name="Legend5"/>
            <p:cNvSpPr>
              <a:spLocks noChangeArrowheads="1"/>
            </p:cNvSpPr>
            <p:nvPr/>
          </p:nvSpPr>
          <p:spPr bwMode="auto">
            <a:xfrm>
              <a:off x="5748687" y="1383505"/>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grpSp>
          <p:nvGrpSpPr>
            <p:cNvPr id="73" name="MoonLegend1"/>
            <p:cNvGrpSpPr>
              <a:grpSpLocks noChangeAspect="1"/>
            </p:cNvGrpSpPr>
            <p:nvPr userDrawn="1">
              <p:custDataLst>
                <p:tags r:id="rId7"/>
              </p:custDataLst>
            </p:nvPr>
          </p:nvGrpSpPr>
          <p:grpSpPr bwMode="auto">
            <a:xfrm>
              <a:off x="5428012" y="273840"/>
              <a:ext cx="209550" cy="209551"/>
              <a:chOff x="1694" y="2044"/>
              <a:chExt cx="160" cy="160"/>
            </a:xfrm>
          </p:grpSpPr>
          <p:sp>
            <p:nvSpPr>
              <p:cNvPr id="86" name="Oval 41"/>
              <p:cNvSpPr>
                <a:spLocks noChangeAspect="1" noChangeArrowheads="1"/>
              </p:cNvSpPr>
              <p:nvPr>
                <p:custDataLst>
                  <p:tags r:id="rId20"/>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7" name="Arc 42"/>
              <p:cNvSpPr>
                <a:spLocks noChangeAspect="1"/>
              </p:cNvSpPr>
              <p:nvPr>
                <p:custDataLst>
                  <p:tags r:id="rId21"/>
                </p:custDataLst>
              </p:nvPr>
            </p:nvSpPr>
            <p:spPr bwMode="auto">
              <a:xfrm>
                <a:off x="1694" y="2044"/>
                <a:ext cx="160" cy="160"/>
              </a:xfrm>
              <a:prstGeom prst="arc">
                <a:avLst>
                  <a:gd name="adj1" fmla="val 16200000"/>
                  <a:gd name="adj2" fmla="val 54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4" name="MoonLegend2"/>
            <p:cNvGrpSpPr>
              <a:grpSpLocks noChangeAspect="1"/>
            </p:cNvGrpSpPr>
            <p:nvPr userDrawn="1">
              <p:custDataLst>
                <p:tags r:id="rId8"/>
              </p:custDataLst>
            </p:nvPr>
          </p:nvGrpSpPr>
          <p:grpSpPr bwMode="auto">
            <a:xfrm>
              <a:off x="5428012" y="548081"/>
              <a:ext cx="209550" cy="209551"/>
              <a:chOff x="1694" y="2044"/>
              <a:chExt cx="160" cy="160"/>
            </a:xfrm>
          </p:grpSpPr>
          <p:sp>
            <p:nvSpPr>
              <p:cNvPr id="84" name="Oval 41"/>
              <p:cNvSpPr>
                <a:spLocks noChangeAspect="1" noChangeArrowheads="1"/>
              </p:cNvSpPr>
              <p:nvPr>
                <p:custDataLst>
                  <p:tags r:id="rId18"/>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5" name="Arc 42"/>
              <p:cNvSpPr>
                <a:spLocks noChangeAspect="1"/>
              </p:cNvSpPr>
              <p:nvPr>
                <p:custDataLst>
                  <p:tags r:id="rId19"/>
                </p:custDataLst>
              </p:nvPr>
            </p:nvSpPr>
            <p:spPr bwMode="auto">
              <a:xfrm>
                <a:off x="1694" y="2044"/>
                <a:ext cx="160" cy="160"/>
              </a:xfrm>
              <a:prstGeom prst="arc">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5" name="MoonLegend3"/>
            <p:cNvGrpSpPr>
              <a:grpSpLocks noChangeAspect="1"/>
            </p:cNvGrpSpPr>
            <p:nvPr userDrawn="1">
              <p:custDataLst>
                <p:tags r:id="rId9"/>
              </p:custDataLst>
            </p:nvPr>
          </p:nvGrpSpPr>
          <p:grpSpPr bwMode="auto">
            <a:xfrm>
              <a:off x="5428012" y="822322"/>
              <a:ext cx="209550" cy="209551"/>
              <a:chOff x="1694" y="2044"/>
              <a:chExt cx="160" cy="160"/>
            </a:xfrm>
          </p:grpSpPr>
          <p:sp>
            <p:nvSpPr>
              <p:cNvPr id="82" name="Oval 41"/>
              <p:cNvSpPr>
                <a:spLocks noChangeAspect="1" noChangeArrowheads="1"/>
              </p:cNvSpPr>
              <p:nvPr>
                <p:custDataLst>
                  <p:tags r:id="rId16"/>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3" name="Arc 42"/>
              <p:cNvSpPr>
                <a:spLocks noChangeAspect="1"/>
              </p:cNvSpPr>
              <p:nvPr>
                <p:custDataLst>
                  <p:tags r:id="rId17"/>
                </p:custDataLst>
              </p:nvPr>
            </p:nvSpPr>
            <p:spPr bwMode="auto">
              <a:xfrm>
                <a:off x="1694" y="2044"/>
                <a:ext cx="160" cy="160"/>
              </a:xfrm>
              <a:prstGeom prst="arc">
                <a:avLst>
                  <a:gd name="adj1" fmla="val 16200000"/>
                  <a:gd name="adj2" fmla="val 54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6" name="MoonLegend4"/>
            <p:cNvGrpSpPr>
              <a:grpSpLocks noChangeAspect="1"/>
            </p:cNvGrpSpPr>
            <p:nvPr userDrawn="1">
              <p:custDataLst>
                <p:tags r:id="rId10"/>
              </p:custDataLst>
            </p:nvPr>
          </p:nvGrpSpPr>
          <p:grpSpPr bwMode="auto">
            <a:xfrm>
              <a:off x="5428012" y="1096563"/>
              <a:ext cx="209550" cy="209551"/>
              <a:chOff x="1694" y="2044"/>
              <a:chExt cx="160" cy="160"/>
            </a:xfrm>
          </p:grpSpPr>
          <p:sp>
            <p:nvSpPr>
              <p:cNvPr id="80" name="Oval 41"/>
              <p:cNvSpPr>
                <a:spLocks noChangeAspect="1" noChangeArrowheads="1"/>
              </p:cNvSpPr>
              <p:nvPr>
                <p:custDataLst>
                  <p:tags r:id="rId14"/>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1" name="Arc 42"/>
              <p:cNvSpPr>
                <a:spLocks noChangeAspect="1"/>
              </p:cNvSpPr>
              <p:nvPr>
                <p:custDataLst>
                  <p:tags r:id="rId15"/>
                </p:custDataLst>
              </p:nvPr>
            </p:nvSpPr>
            <p:spPr bwMode="auto">
              <a:xfrm>
                <a:off x="1694" y="2044"/>
                <a:ext cx="160" cy="160"/>
              </a:xfrm>
              <a:prstGeom prst="arc">
                <a:avLst>
                  <a:gd name="adj1" fmla="val 16200000"/>
                  <a:gd name="adj2" fmla="val 108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7" name="MoonLegend5"/>
            <p:cNvGrpSpPr>
              <a:grpSpLocks noChangeAspect="1"/>
            </p:cNvGrpSpPr>
            <p:nvPr userDrawn="1">
              <p:custDataLst>
                <p:tags r:id="rId11"/>
              </p:custDataLst>
            </p:nvPr>
          </p:nvGrpSpPr>
          <p:grpSpPr bwMode="auto">
            <a:xfrm>
              <a:off x="5428012" y="1370805"/>
              <a:ext cx="209550" cy="209551"/>
              <a:chOff x="1694" y="2044"/>
              <a:chExt cx="160" cy="160"/>
            </a:xfrm>
          </p:grpSpPr>
          <p:sp>
            <p:nvSpPr>
              <p:cNvPr id="78" name="Oval 41"/>
              <p:cNvSpPr>
                <a:spLocks noChangeAspect="1" noChangeArrowheads="1"/>
              </p:cNvSpPr>
              <p:nvPr>
                <p:custDataLst>
                  <p:tags r:id="rId12"/>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79" name="Arc 42"/>
              <p:cNvSpPr>
                <a:spLocks noChangeAspect="1"/>
              </p:cNvSpPr>
              <p:nvPr>
                <p:custDataLst>
                  <p:tags r:id="rId13"/>
                </p:custDataLst>
              </p:nvPr>
            </p:nvSpPr>
            <p:spPr bwMode="auto">
              <a:xfrm>
                <a:off x="1694" y="2044"/>
                <a:ext cx="160" cy="160"/>
              </a:xfrm>
              <a:prstGeom prst="arc">
                <a:avLst>
                  <a:gd name="adj1" fmla="val 16200000"/>
                  <a:gd name="adj2" fmla="val 162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grpSp>
        <p:nvGrpSpPr>
          <p:cNvPr id="3" name="Slide Elements" hidden="1"/>
          <p:cNvGrpSpPr/>
          <p:nvPr/>
        </p:nvGrpSpPr>
        <p:grpSpPr bwMode="auto">
          <a:xfrm>
            <a:off x="171450" y="6276179"/>
            <a:ext cx="7277099" cy="309484"/>
            <a:chOff x="171451" y="6321899"/>
            <a:chExt cx="7200000" cy="309484"/>
          </a:xfrm>
        </p:grpSpPr>
        <p:sp>
          <p:nvSpPr>
            <p:cNvPr id="89" name="4. Footnote"/>
            <p:cNvSpPr txBox="1">
              <a:spLocks noChangeArrowheads="1"/>
            </p:cNvSpPr>
            <p:nvPr/>
          </p:nvSpPr>
          <p:spPr bwMode="auto">
            <a:xfrm>
              <a:off x="171451" y="6321899"/>
              <a:ext cx="7200000"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725" indent="-85725">
                <a:defRPr lang="x-none"/>
              </a:pPr>
              <a:r>
                <a:rPr lang="x-none" sz="800" baseline="0" dirty="0">
                  <a:solidFill>
                    <a:schemeClr val="tx1"/>
                  </a:solidFill>
                  <a:latin typeface="+mn-lt"/>
                  <a:ea typeface="+mn-ea"/>
                </a:rPr>
                <a:t>1 Footnote</a:t>
              </a:r>
            </a:p>
          </p:txBody>
        </p:sp>
        <p:sp>
          <p:nvSpPr>
            <p:cNvPr id="90" name="5. Source"/>
            <p:cNvSpPr>
              <a:spLocks noChangeArrowheads="1"/>
            </p:cNvSpPr>
            <p:nvPr/>
          </p:nvSpPr>
          <p:spPr bwMode="auto">
            <a:xfrm>
              <a:off x="171451" y="6508272"/>
              <a:ext cx="7200000"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p>
              <a:pPr marL="409575" indent="-409575" defTabSz="895350">
                <a:tabLst>
                  <a:tab pos="409575" algn="l"/>
                </a:tabLst>
              </a:pPr>
              <a:r>
                <a:rPr lang="x-none" sz="800" baseline="0" dirty="0">
                  <a:solidFill>
                    <a:schemeClr val="tx1"/>
                  </a:solidFill>
                  <a:latin typeface="+mn-lt"/>
                  <a:ea typeface="+mn-ea"/>
                </a:rPr>
                <a:t>Source : Source</a:t>
              </a:r>
            </a:p>
          </p:txBody>
        </p:sp>
      </p:grpSp>
      <p:sp>
        <p:nvSpPr>
          <p:cNvPr id="62" name="Rectangle 61"/>
          <p:cNvSpPr/>
          <p:nvPr/>
        </p:nvSpPr>
        <p:spPr bwMode="auto">
          <a:xfrm>
            <a:off x="0" y="6674787"/>
            <a:ext cx="8961438" cy="45719"/>
          </a:xfrm>
          <a:prstGeom prst="rect">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Tree>
    <p:extLst>
      <p:ext uri="{BB962C8B-B14F-4D97-AF65-F5344CB8AC3E}">
        <p14:creationId xmlns:p14="http://schemas.microsoft.com/office/powerpoint/2010/main" val="3629404267"/>
      </p:ext>
    </p:extLst>
  </p:cSld>
  <p:clrMap bg1="lt1" tx1="dk1" bg2="lt2" tx2="dk2" accent1="accent1" accent2="accent2" accent3="accent3" accent4="accent4" accent5="accent5" accent6="accent6" hlink="hlink" folHlink="folHlink"/>
  <p:sldLayoutIdLst>
    <p:sldLayoutId id="2147483688" r:id="rId1"/>
    <p:sldLayoutId id="2147483689" r:id="rId2"/>
  </p:sldLayoutIdLst>
  <p:hf hdr="0" ftr="0" dt="0"/>
  <p:txStyles>
    <p:titleStyle>
      <a:lvl1pPr algn="l" defTabSz="895350" rtl="0" eaLnBrk="1" fontAlgn="base" hangingPunct="1">
        <a:spcBef>
          <a:spcPct val="0"/>
        </a:spcBef>
        <a:spcAft>
          <a:spcPct val="0"/>
        </a:spcAft>
        <a:tabLst>
          <a:tab pos="269875" algn="l"/>
        </a:tabLst>
        <a:defRPr sz="2000" b="0" baseline="0">
          <a:solidFill>
            <a:schemeClr val="accent3"/>
          </a:solidFill>
          <a:latin typeface="+mj-lt"/>
          <a:ea typeface="Arial Unicode MS" pitchFamily="34" charset="-128"/>
          <a:cs typeface="Arial Unicode MS" pitchFamily="34" charset="-128"/>
        </a:defRPr>
      </a:lvl1pPr>
      <a:lvl2pPr algn="l" defTabSz="895350" rtl="0" eaLnBrk="1" fontAlgn="base" hangingPunct="1">
        <a:spcBef>
          <a:spcPct val="0"/>
        </a:spcBef>
        <a:spcAft>
          <a:spcPct val="0"/>
        </a:spcAft>
        <a:defRPr sz="1900" b="1">
          <a:solidFill>
            <a:schemeClr val="tx2"/>
          </a:solidFill>
          <a:latin typeface="Arial" charset="0"/>
        </a:defRPr>
      </a:lvl2pPr>
      <a:lvl3pPr algn="l" defTabSz="895350" rtl="0" eaLnBrk="1" fontAlgn="base" hangingPunct="1">
        <a:spcBef>
          <a:spcPct val="0"/>
        </a:spcBef>
        <a:spcAft>
          <a:spcPct val="0"/>
        </a:spcAft>
        <a:defRPr sz="1900" b="1">
          <a:solidFill>
            <a:schemeClr val="tx2"/>
          </a:solidFill>
          <a:latin typeface="Arial" charset="0"/>
        </a:defRPr>
      </a:lvl3pPr>
      <a:lvl4pPr algn="l" defTabSz="895350" rtl="0" eaLnBrk="1" fontAlgn="base" hangingPunct="1">
        <a:spcBef>
          <a:spcPct val="0"/>
        </a:spcBef>
        <a:spcAft>
          <a:spcPct val="0"/>
        </a:spcAft>
        <a:defRPr sz="1900" b="1">
          <a:solidFill>
            <a:schemeClr val="tx2"/>
          </a:solidFill>
          <a:latin typeface="Arial" charset="0"/>
        </a:defRPr>
      </a:lvl4pPr>
      <a:lvl5pPr algn="l" defTabSz="895350" rtl="0" eaLnBrk="1" fontAlgn="base" hangingPunct="1">
        <a:spcBef>
          <a:spcPct val="0"/>
        </a:spcBef>
        <a:spcAft>
          <a:spcPct val="0"/>
        </a:spcAft>
        <a:defRPr sz="1900" b="1">
          <a:solidFill>
            <a:schemeClr val="tx2"/>
          </a:solidFill>
          <a:latin typeface="Arial" charset="0"/>
        </a:defRPr>
      </a:lvl5pPr>
      <a:lvl6pPr marL="457200" algn="l" defTabSz="895350" rtl="0" eaLnBrk="1" fontAlgn="base" hangingPunct="1">
        <a:spcBef>
          <a:spcPct val="0"/>
        </a:spcBef>
        <a:spcAft>
          <a:spcPct val="0"/>
        </a:spcAft>
        <a:defRPr sz="1900" b="1">
          <a:solidFill>
            <a:schemeClr val="tx2"/>
          </a:solidFill>
          <a:latin typeface="Arial" charset="0"/>
        </a:defRPr>
      </a:lvl6pPr>
      <a:lvl7pPr marL="914400" algn="l" defTabSz="895350" rtl="0" eaLnBrk="1" fontAlgn="base" hangingPunct="1">
        <a:spcBef>
          <a:spcPct val="0"/>
        </a:spcBef>
        <a:spcAft>
          <a:spcPct val="0"/>
        </a:spcAft>
        <a:defRPr sz="1900" b="1">
          <a:solidFill>
            <a:schemeClr val="tx2"/>
          </a:solidFill>
          <a:latin typeface="Arial" charset="0"/>
        </a:defRPr>
      </a:lvl7pPr>
      <a:lvl8pPr marL="1371600" algn="l" defTabSz="895350" rtl="0" eaLnBrk="1" fontAlgn="base" hangingPunct="1">
        <a:spcBef>
          <a:spcPct val="0"/>
        </a:spcBef>
        <a:spcAft>
          <a:spcPct val="0"/>
        </a:spcAft>
        <a:defRPr sz="1900" b="1">
          <a:solidFill>
            <a:schemeClr val="tx2"/>
          </a:solidFill>
          <a:latin typeface="Arial" charset="0"/>
        </a:defRPr>
      </a:lvl8pPr>
      <a:lvl9pPr marL="1828800" algn="l" defTabSz="895350" rtl="0" eaLnBrk="1" fontAlgn="base" hangingPunct="1">
        <a:spcBef>
          <a:spcPct val="0"/>
        </a:spcBef>
        <a:spcAft>
          <a:spcPct val="0"/>
        </a:spcAft>
        <a:defRPr sz="1900" b="1">
          <a:solidFill>
            <a:schemeClr val="tx2"/>
          </a:solidFill>
          <a:latin typeface="Arial" charset="0"/>
        </a:defRPr>
      </a:lvl9pPr>
    </p:titleStyle>
    <p:bodyStyle>
      <a:lvl1pPr marL="0" indent="0" algn="l" defTabSz="895350" rtl="0" eaLnBrk="1" fontAlgn="base" hangingPunct="1">
        <a:spcBef>
          <a:spcPct val="0"/>
        </a:spcBef>
        <a:spcAft>
          <a:spcPct val="0"/>
        </a:spcAft>
        <a:buClr>
          <a:schemeClr val="tx2"/>
        </a:buClr>
        <a:defRPr sz="1600" baseline="0">
          <a:solidFill>
            <a:schemeClr val="tx1"/>
          </a:solidFill>
          <a:latin typeface="+mn-lt"/>
          <a:ea typeface="Arial Unicode MS" pitchFamily="34" charset="-128"/>
          <a:cs typeface="Arial Unicode MS" pitchFamily="34" charset="-128"/>
        </a:defRPr>
      </a:lvl1pPr>
      <a:lvl2pPr marL="193675" indent="-192088" algn="l" defTabSz="895350" rtl="0" eaLnBrk="1" fontAlgn="base" hangingPunct="1">
        <a:spcBef>
          <a:spcPct val="0"/>
        </a:spcBef>
        <a:spcAft>
          <a:spcPct val="0"/>
        </a:spcAft>
        <a:buClr>
          <a:schemeClr val="tx2"/>
        </a:buClr>
        <a:buSzPct val="125000"/>
        <a:buFont typeface="Arial" charset="0"/>
        <a:buChar char="▪"/>
        <a:defRPr sz="1600" baseline="0">
          <a:solidFill>
            <a:schemeClr val="tx1"/>
          </a:solidFill>
          <a:latin typeface="+mn-lt"/>
          <a:ea typeface="Arial Unicode MS" pitchFamily="34" charset="-128"/>
          <a:cs typeface="Arial Unicode MS" pitchFamily="34" charset="-128"/>
        </a:defRPr>
      </a:lvl2pPr>
      <a:lvl3pPr marL="457200" indent="-261938"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ea typeface="Arial Unicode MS" pitchFamily="34" charset="-128"/>
          <a:cs typeface="Arial Unicode MS" pitchFamily="34" charset="-128"/>
        </a:defRPr>
      </a:lvl3pPr>
      <a:lvl4pPr marL="614363" indent="-155575"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ea typeface="Arial Unicode MS" pitchFamily="34" charset="-128"/>
          <a:cs typeface="Arial Unicode MS" pitchFamily="34" charset="-128"/>
        </a:defRPr>
      </a:lvl4pPr>
      <a:lvl5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ea typeface="Arial Unicode MS" pitchFamily="34" charset="-128"/>
          <a:cs typeface="Arial Unicode MS" pitchFamily="34" charset="-128"/>
        </a:defRPr>
      </a:lvl5pPr>
      <a:lvl6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4.tiff"/></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7.tiff"/></Relationships>
</file>

<file path=ppt/slides/_rels/slide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 Id="rId4" Type="http://schemas.openxmlformats.org/officeDocument/2006/relationships/image" Target="../media/image11.tiff"/></Relationships>
</file>

<file path=ppt/slides/_rels/slide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623248"/>
          </a:xfrm>
        </p:spPr>
        <p:txBody>
          <a:bodyPr/>
          <a:lstStyle/>
          <a:p>
            <a:pPr algn="just"/>
            <a:r>
              <a:rPr lang="en-GB" sz="1350" b="1" dirty="0"/>
              <a:t>Descriptive and inferential statistical methodologies have proven effective in creating a proactive ‘alarm’, accurately identifying Pump Failures with Horse Power (HP) and Pump Efficiency (PE) emerging as key variables of interest with deviations of 15 HP and &gt; 3 % PE being our core signal thresholds.</a:t>
            </a:r>
            <a:endParaRPr lang="en-AU" sz="1350" b="1" dirty="0"/>
          </a:p>
        </p:txBody>
      </p:sp>
      <p:cxnSp>
        <p:nvCxnSpPr>
          <p:cNvPr id="16" name="Straight Connector 15">
            <a:extLst>
              <a:ext uri="{FF2B5EF4-FFF2-40B4-BE49-F238E27FC236}">
                <a16:creationId xmlns:a16="http://schemas.microsoft.com/office/drawing/2014/main" id="{B5D26C0C-ABE4-436D-9169-215E6A514CFF}"/>
              </a:ext>
            </a:extLst>
          </p:cNvPr>
          <p:cNvCxnSpPr/>
          <p:nvPr/>
        </p:nvCxnSpPr>
        <p:spPr>
          <a:xfrm>
            <a:off x="171451" y="89469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886AAF85-948B-4B7E-9992-F6813CD2E6D1}"/>
              </a:ext>
            </a:extLst>
          </p:cNvPr>
          <p:cNvSpPr/>
          <p:nvPr/>
        </p:nvSpPr>
        <p:spPr>
          <a:xfrm>
            <a:off x="303213" y="1238975"/>
            <a:ext cx="3665537" cy="4524315"/>
          </a:xfrm>
          <a:prstGeom prst="rect">
            <a:avLst/>
          </a:prstGeom>
        </p:spPr>
        <p:txBody>
          <a:bodyPr wrap="square">
            <a:spAutoFit/>
          </a:bodyPr>
          <a:lstStyle/>
          <a:p>
            <a:pPr lvl="0">
              <a:defRPr/>
            </a:pPr>
            <a:r>
              <a:rPr lang="en-AU" sz="1200" b="1" dirty="0"/>
              <a:t>The first slide we want to show is our overall conclusion showcasing that we have been able to effectively create a multivariate regressive equation that models Pump Failure.</a:t>
            </a:r>
          </a:p>
          <a:p>
            <a:pPr lvl="0">
              <a:defRPr/>
            </a:pPr>
            <a:br>
              <a:rPr lang="en-AU" sz="1200" b="1" dirty="0"/>
            </a:br>
            <a:r>
              <a:rPr lang="en-AU" sz="1200" b="1" dirty="0"/>
              <a:t>On this slide, we would like you to show two charts:</a:t>
            </a:r>
            <a:br>
              <a:rPr lang="en-AU" sz="1200" b="1" dirty="0"/>
            </a:br>
            <a:r>
              <a:rPr lang="en-AU" sz="1200" b="1" dirty="0"/>
              <a:t>A) Using a line-series chart, show the Multivariate Regression Equation Values you’ve developed versus the Pump Failure (1 or 0)</a:t>
            </a:r>
          </a:p>
          <a:p>
            <a:pPr lvl="0">
              <a:defRPr/>
            </a:pPr>
            <a:endParaRPr lang="en-AU" sz="1200" b="1" dirty="0"/>
          </a:p>
          <a:p>
            <a:pPr lvl="0">
              <a:defRPr/>
            </a:pPr>
            <a:r>
              <a:rPr lang="en-AU" sz="1200" b="1" dirty="0"/>
              <a:t>B) Using a Column Chart, show the correlations ranked from highest-to-lowest for the Rolling Standard Deviation Dataset</a:t>
            </a:r>
          </a:p>
          <a:p>
            <a:pPr lvl="0">
              <a:defRPr/>
            </a:pPr>
            <a:endParaRPr lang="en-AU" sz="1200" b="1" dirty="0"/>
          </a:p>
          <a:p>
            <a:r>
              <a:rPr lang="en-AU" sz="1200" b="1" dirty="0"/>
              <a:t>Hint: The Chart you’ve created for the Inferential Statistics Tab, Q8 may be helpful. </a:t>
            </a:r>
          </a:p>
          <a:p>
            <a:endParaRPr lang="en-AU" sz="1200" b="1" dirty="0"/>
          </a:p>
          <a:p>
            <a:r>
              <a:rPr lang="en-AU" sz="1200" b="1" dirty="0"/>
              <a:t>You’ve created the chart for B) in Q6 so feel free to re-use this.</a:t>
            </a:r>
          </a:p>
          <a:p>
            <a:endParaRPr lang="en-AU" sz="1200" b="1" dirty="0"/>
          </a:p>
          <a:p>
            <a:r>
              <a:rPr lang="en-AU" sz="1200" b="1" dirty="0"/>
              <a:t>We’ve included an example on the right for the line chart and what it </a:t>
            </a:r>
            <a:r>
              <a:rPr lang="en-AU" sz="1200" b="1" i="1" dirty="0"/>
              <a:t>may</a:t>
            </a:r>
            <a:r>
              <a:rPr lang="en-AU" sz="1200" b="1" dirty="0"/>
              <a:t> look like.</a:t>
            </a:r>
          </a:p>
          <a:p>
            <a:endParaRPr lang="en-AU" sz="1200" b="1" dirty="0"/>
          </a:p>
        </p:txBody>
      </p:sp>
      <p:sp>
        <p:nvSpPr>
          <p:cNvPr id="4" name="TextBox 3">
            <a:extLst>
              <a:ext uri="{FF2B5EF4-FFF2-40B4-BE49-F238E27FC236}">
                <a16:creationId xmlns:a16="http://schemas.microsoft.com/office/drawing/2014/main" id="{57086ECD-9D9E-4DB0-8C88-272D3613C8FF}"/>
              </a:ext>
            </a:extLst>
          </p:cNvPr>
          <p:cNvSpPr txBox="1"/>
          <p:nvPr/>
        </p:nvSpPr>
        <p:spPr>
          <a:xfrm>
            <a:off x="171450" y="6409372"/>
            <a:ext cx="7841061" cy="253916"/>
          </a:xfrm>
          <a:prstGeom prst="rect">
            <a:avLst/>
          </a:prstGeom>
          <a:noFill/>
        </p:spPr>
        <p:txBody>
          <a:bodyPr wrap="square" rtlCol="0">
            <a:spAutoFit/>
          </a:bodyPr>
          <a:lstStyle/>
          <a:p>
            <a:r>
              <a:rPr lang="en-AU" sz="1050" b="1" i="1" dirty="0"/>
              <a:t>Note: We’ve included a sample headline for you – you can feel free to use this or modify this as you see fit</a:t>
            </a:r>
          </a:p>
        </p:txBody>
      </p:sp>
      <p:graphicFrame>
        <p:nvGraphicFramePr>
          <p:cNvPr id="7" name="Chart 6">
            <a:extLst>
              <a:ext uri="{FF2B5EF4-FFF2-40B4-BE49-F238E27FC236}">
                <a16:creationId xmlns:a16="http://schemas.microsoft.com/office/drawing/2014/main" id="{1B75C224-7917-4F97-9B48-A477B7CD5400}"/>
              </a:ext>
            </a:extLst>
          </p:cNvPr>
          <p:cNvGraphicFramePr>
            <a:graphicFrameLocks/>
          </p:cNvGraphicFramePr>
          <p:nvPr>
            <p:extLst>
              <p:ext uri="{D42A27DB-BD31-4B8C-83A1-F6EECF244321}">
                <p14:modId xmlns:p14="http://schemas.microsoft.com/office/powerpoint/2010/main" val="1777062110"/>
              </p:ext>
            </p:extLst>
          </p:nvPr>
        </p:nvGraphicFramePr>
        <p:xfrm>
          <a:off x="4121150" y="981004"/>
          <a:ext cx="4537075" cy="549946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48477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646331"/>
          </a:xfrm>
        </p:spPr>
        <p:txBody>
          <a:bodyPr/>
          <a:lstStyle/>
          <a:p>
            <a:pPr algn="just"/>
            <a:r>
              <a:rPr lang="en-GB" sz="1400" b="1" dirty="0"/>
              <a:t>Descriptive Analysis has enabled us to clearly identify particular signature abnormalities showing clear signature changes in both Rolling Standard Deviation and Rolling Mean Datasets when observed over the respective failure period of interest.  </a:t>
            </a:r>
            <a:endParaRPr lang="en-AU" sz="1400" b="1" dirty="0"/>
          </a:p>
        </p:txBody>
      </p:sp>
      <p:cxnSp>
        <p:nvCxnSpPr>
          <p:cNvPr id="11" name="Straight Connector 10">
            <a:extLst>
              <a:ext uri="{FF2B5EF4-FFF2-40B4-BE49-F238E27FC236}">
                <a16:creationId xmlns:a16="http://schemas.microsoft.com/office/drawing/2014/main" id="{127E7470-E6FC-4CAE-AD2E-B0610F36C081}"/>
              </a:ext>
            </a:extLst>
          </p:cNvPr>
          <p:cNvCxnSpPr/>
          <p:nvPr/>
        </p:nvCxnSpPr>
        <p:spPr>
          <a:xfrm>
            <a:off x="171451" y="89469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548FD5B0-4E40-45F1-A00B-B3459082779A}"/>
              </a:ext>
            </a:extLst>
          </p:cNvPr>
          <p:cNvSpPr/>
          <p:nvPr/>
        </p:nvSpPr>
        <p:spPr>
          <a:xfrm>
            <a:off x="303213" y="1238975"/>
            <a:ext cx="3240087" cy="1754326"/>
          </a:xfrm>
          <a:prstGeom prst="rect">
            <a:avLst/>
          </a:prstGeom>
        </p:spPr>
        <p:txBody>
          <a:bodyPr wrap="square">
            <a:spAutoFit/>
          </a:bodyPr>
          <a:lstStyle/>
          <a:p>
            <a:pPr lvl="0">
              <a:defRPr/>
            </a:pPr>
            <a:r>
              <a:rPr lang="en-AU" sz="1200" b="1" dirty="0"/>
              <a:t>We will transition from Descriptive Statistics through to Inferential.</a:t>
            </a:r>
          </a:p>
          <a:p>
            <a:pPr lvl="0">
              <a:defRPr/>
            </a:pPr>
            <a:br>
              <a:rPr lang="en-AU" sz="1200" b="1" dirty="0"/>
            </a:br>
            <a:r>
              <a:rPr lang="en-AU" sz="1200" b="1" dirty="0"/>
              <a:t>A) Rolling Standard Deviation Plot</a:t>
            </a:r>
          </a:p>
          <a:p>
            <a:pPr lvl="0">
              <a:defRPr/>
            </a:pPr>
            <a:r>
              <a:rPr lang="en-AU" sz="1200" b="1" dirty="0"/>
              <a:t>B) Rolling Mean Plot</a:t>
            </a:r>
          </a:p>
          <a:p>
            <a:pPr lvl="0">
              <a:defRPr/>
            </a:pPr>
            <a:endParaRPr lang="en-AU" sz="1200" b="1" dirty="0"/>
          </a:p>
          <a:p>
            <a:pPr lvl="0">
              <a:defRPr/>
            </a:pPr>
            <a:endParaRPr lang="en-AU" sz="1200" b="1" dirty="0"/>
          </a:p>
          <a:p>
            <a:endParaRPr lang="en-AU" sz="1200" b="1" dirty="0"/>
          </a:p>
          <a:p>
            <a:endParaRPr lang="en-AU" sz="1200" b="1" dirty="0"/>
          </a:p>
        </p:txBody>
      </p:sp>
      <p:graphicFrame>
        <p:nvGraphicFramePr>
          <p:cNvPr id="3" name="Object 2">
            <a:extLst>
              <a:ext uri="{FF2B5EF4-FFF2-40B4-BE49-F238E27FC236}">
                <a16:creationId xmlns:a16="http://schemas.microsoft.com/office/drawing/2014/main" id="{E2E00EE3-5EC0-1B48-9607-2113F7EFEB02}"/>
              </a:ext>
            </a:extLst>
          </p:cNvPr>
          <p:cNvGraphicFramePr>
            <a:graphicFrameLocks noChangeAspect="1"/>
          </p:cNvGraphicFramePr>
          <p:nvPr/>
        </p:nvGraphicFramePr>
        <p:xfrm>
          <a:off x="1120775" y="1370013"/>
          <a:ext cx="6719888" cy="3981450"/>
        </p:xfrm>
        <a:graphic>
          <a:graphicData uri="http://schemas.openxmlformats.org/presentationml/2006/ole">
            <mc:AlternateContent xmlns:mc="http://schemas.openxmlformats.org/markup-compatibility/2006">
              <mc:Choice xmlns:v="urn:schemas-microsoft-com:vml" Requires="v">
                <p:oleObj spid="_x0000_s3074" r:id="" imgW="0" imgH="0" progId="">
                  <p:embed/>
                </p:oleObj>
              </mc:Choice>
              <mc:Fallback>
                <p:oleObj r:id="" imgW="0" imgH="0" progId="">
                  <p:embed/>
                  <p:pic>
                    <p:nvPicPr>
                      <p:cNvPr id="0" name=""/>
                      <p:cNvPicPr/>
                      <p:nvPr/>
                    </p:nvPicPr>
                    <p:blipFill/>
                    <p:spPr>
                      <a:xfrm>
                        <a:off x="1120775" y="1370013"/>
                        <a:ext cx="6719888" cy="3981450"/>
                      </a:xfrm>
                      <a:prstGeom prst="rect">
                        <a:avLst/>
                      </a:prstGeom>
                    </p:spPr>
                  </p:pic>
                </p:oleObj>
              </mc:Fallback>
            </mc:AlternateContent>
          </a:graphicData>
        </a:graphic>
      </p:graphicFrame>
      <p:pic>
        <p:nvPicPr>
          <p:cNvPr id="4" name="Picture 3">
            <a:extLst>
              <a:ext uri="{FF2B5EF4-FFF2-40B4-BE49-F238E27FC236}">
                <a16:creationId xmlns:a16="http://schemas.microsoft.com/office/drawing/2014/main" id="{0E4C9C9A-F092-B541-A27E-DB388A174B85}"/>
              </a:ext>
            </a:extLst>
          </p:cNvPr>
          <p:cNvPicPr>
            <a:picLocks noChangeAspect="1"/>
          </p:cNvPicPr>
          <p:nvPr/>
        </p:nvPicPr>
        <p:blipFill>
          <a:blip r:embed="rId3"/>
          <a:stretch>
            <a:fillRect/>
          </a:stretch>
        </p:blipFill>
        <p:spPr>
          <a:xfrm>
            <a:off x="3968750" y="957921"/>
            <a:ext cx="4572000" cy="2743200"/>
          </a:xfrm>
          <a:prstGeom prst="rect">
            <a:avLst/>
          </a:prstGeom>
        </p:spPr>
      </p:pic>
      <p:pic>
        <p:nvPicPr>
          <p:cNvPr id="9" name="Picture 8">
            <a:extLst>
              <a:ext uri="{FF2B5EF4-FFF2-40B4-BE49-F238E27FC236}">
                <a16:creationId xmlns:a16="http://schemas.microsoft.com/office/drawing/2014/main" id="{624DD337-9E43-0449-A8A1-E8E2DC51D821}"/>
              </a:ext>
            </a:extLst>
          </p:cNvPr>
          <p:cNvPicPr>
            <a:picLocks noChangeAspect="1"/>
          </p:cNvPicPr>
          <p:nvPr/>
        </p:nvPicPr>
        <p:blipFill>
          <a:blip r:embed="rId4"/>
          <a:stretch>
            <a:fillRect/>
          </a:stretch>
        </p:blipFill>
        <p:spPr>
          <a:xfrm>
            <a:off x="503079" y="3866766"/>
            <a:ext cx="7543800" cy="2755900"/>
          </a:xfrm>
          <a:prstGeom prst="rect">
            <a:avLst/>
          </a:prstGeom>
        </p:spPr>
      </p:pic>
    </p:spTree>
    <p:extLst>
      <p:ext uri="{BB962C8B-B14F-4D97-AF65-F5344CB8AC3E}">
        <p14:creationId xmlns:p14="http://schemas.microsoft.com/office/powerpoint/2010/main" val="11677186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646331"/>
          </a:xfrm>
        </p:spPr>
        <p:txBody>
          <a:bodyPr/>
          <a:lstStyle/>
          <a:p>
            <a:pPr algn="just"/>
            <a:r>
              <a:rPr lang="en-GB" sz="1400" b="1" dirty="0"/>
              <a:t>Further segmentation of the data via binary means (Pump Failure = 0 or 1) illustrated through &lt;what plots have we used?&gt;, show a clear signature difference between that of normal behaviour and that of Failure with Pump Torque , Pump Efficiency, Pump Torque showing the 3 largest variances.</a:t>
            </a:r>
            <a:endParaRPr lang="en-AU" sz="1400" b="1" dirty="0"/>
          </a:p>
        </p:txBody>
      </p:sp>
      <p:cxnSp>
        <p:nvCxnSpPr>
          <p:cNvPr id="16" name="Straight Connector 15">
            <a:extLst>
              <a:ext uri="{FF2B5EF4-FFF2-40B4-BE49-F238E27FC236}">
                <a16:creationId xmlns:a16="http://schemas.microsoft.com/office/drawing/2014/main" id="{B5D26C0C-ABE4-436D-9169-215E6A514CFF}"/>
              </a:ext>
            </a:extLst>
          </p:cNvPr>
          <p:cNvCxnSpPr/>
          <p:nvPr/>
        </p:nvCxnSpPr>
        <p:spPr>
          <a:xfrm>
            <a:off x="171451" y="94091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AF51E9D-06DF-490B-AEE8-64E63CDAFBD8}"/>
              </a:ext>
            </a:extLst>
          </p:cNvPr>
          <p:cNvSpPr/>
          <p:nvPr/>
        </p:nvSpPr>
        <p:spPr>
          <a:xfrm>
            <a:off x="171451" y="5817552"/>
            <a:ext cx="9052559" cy="1061829"/>
          </a:xfrm>
          <a:prstGeom prst="rect">
            <a:avLst/>
          </a:prstGeom>
        </p:spPr>
        <p:txBody>
          <a:bodyPr wrap="square">
            <a:spAutoFit/>
          </a:bodyPr>
          <a:lstStyle/>
          <a:p>
            <a:pPr lvl="0" algn="just">
              <a:defRPr/>
            </a:pPr>
            <a:r>
              <a:rPr lang="en-AU" sz="1050" b="1" dirty="0"/>
              <a:t>The third slide will illustrate how we have made use of descriptive statistics plot to identify which variables have exhibited the largest overall variances. </a:t>
            </a:r>
          </a:p>
          <a:p>
            <a:pPr lvl="0" algn="just">
              <a:defRPr/>
            </a:pPr>
            <a:endParaRPr lang="en-AU" sz="1050" b="1" dirty="0"/>
          </a:p>
          <a:p>
            <a:pPr lvl="0" algn="just">
              <a:defRPr/>
            </a:pPr>
            <a:r>
              <a:rPr lang="en-AU" sz="1050" b="1" dirty="0"/>
              <a:t>On this slide, we would like you to show four charts: A) Rolling Standard Deviation Plot (Pump Failure = 1), B) Rolling Standard Deviation Plot (Pump Failure = 0), C) Rolling Mean Plot (Pump Failure = 1), D) Rolling Mean Plot (Pump Failure = 0) </a:t>
            </a:r>
          </a:p>
          <a:p>
            <a:pPr algn="just"/>
            <a:endParaRPr lang="en-AU" sz="1050" b="1" dirty="0"/>
          </a:p>
        </p:txBody>
      </p:sp>
      <p:pic>
        <p:nvPicPr>
          <p:cNvPr id="4" name="Picture 3">
            <a:extLst>
              <a:ext uri="{FF2B5EF4-FFF2-40B4-BE49-F238E27FC236}">
                <a16:creationId xmlns:a16="http://schemas.microsoft.com/office/drawing/2014/main" id="{19E8E617-5F9F-A844-B21E-5715AD0B981C}"/>
              </a:ext>
            </a:extLst>
          </p:cNvPr>
          <p:cNvPicPr>
            <a:picLocks noChangeAspect="1"/>
          </p:cNvPicPr>
          <p:nvPr/>
        </p:nvPicPr>
        <p:blipFill>
          <a:blip r:embed="rId2"/>
          <a:stretch>
            <a:fillRect/>
          </a:stretch>
        </p:blipFill>
        <p:spPr>
          <a:xfrm>
            <a:off x="4606291" y="940918"/>
            <a:ext cx="4183696" cy="2278376"/>
          </a:xfrm>
          <a:prstGeom prst="rect">
            <a:avLst/>
          </a:prstGeom>
        </p:spPr>
      </p:pic>
      <p:pic>
        <p:nvPicPr>
          <p:cNvPr id="5" name="Picture 4">
            <a:extLst>
              <a:ext uri="{FF2B5EF4-FFF2-40B4-BE49-F238E27FC236}">
                <a16:creationId xmlns:a16="http://schemas.microsoft.com/office/drawing/2014/main" id="{FE512575-050B-824C-8143-C3FECE5FB2F5}"/>
              </a:ext>
            </a:extLst>
          </p:cNvPr>
          <p:cNvPicPr>
            <a:picLocks noChangeAspect="1"/>
          </p:cNvPicPr>
          <p:nvPr/>
        </p:nvPicPr>
        <p:blipFill>
          <a:blip r:embed="rId3"/>
          <a:stretch>
            <a:fillRect/>
          </a:stretch>
        </p:blipFill>
        <p:spPr>
          <a:xfrm>
            <a:off x="4606291" y="3360737"/>
            <a:ext cx="4183696" cy="2278376"/>
          </a:xfrm>
          <a:prstGeom prst="rect">
            <a:avLst/>
          </a:prstGeom>
        </p:spPr>
      </p:pic>
      <p:pic>
        <p:nvPicPr>
          <p:cNvPr id="6" name="Picture 5">
            <a:extLst>
              <a:ext uri="{FF2B5EF4-FFF2-40B4-BE49-F238E27FC236}">
                <a16:creationId xmlns:a16="http://schemas.microsoft.com/office/drawing/2014/main" id="{832FD4D2-E297-F143-83DE-0C5BF5410B2F}"/>
              </a:ext>
            </a:extLst>
          </p:cNvPr>
          <p:cNvPicPr>
            <a:picLocks noChangeAspect="1"/>
          </p:cNvPicPr>
          <p:nvPr/>
        </p:nvPicPr>
        <p:blipFill>
          <a:blip r:embed="rId4"/>
          <a:stretch>
            <a:fillRect/>
          </a:stretch>
        </p:blipFill>
        <p:spPr>
          <a:xfrm>
            <a:off x="-31750" y="977914"/>
            <a:ext cx="4572000" cy="2204384"/>
          </a:xfrm>
          <a:prstGeom prst="rect">
            <a:avLst/>
          </a:prstGeom>
        </p:spPr>
      </p:pic>
      <p:pic>
        <p:nvPicPr>
          <p:cNvPr id="8" name="Picture 7">
            <a:extLst>
              <a:ext uri="{FF2B5EF4-FFF2-40B4-BE49-F238E27FC236}">
                <a16:creationId xmlns:a16="http://schemas.microsoft.com/office/drawing/2014/main" id="{7D3DCFE1-3BC9-BC4A-9428-A84450435AB5}"/>
              </a:ext>
            </a:extLst>
          </p:cNvPr>
          <p:cNvPicPr>
            <a:picLocks noChangeAspect="1"/>
          </p:cNvPicPr>
          <p:nvPr/>
        </p:nvPicPr>
        <p:blipFill>
          <a:blip r:embed="rId5"/>
          <a:stretch>
            <a:fillRect/>
          </a:stretch>
        </p:blipFill>
        <p:spPr>
          <a:xfrm>
            <a:off x="0" y="3360737"/>
            <a:ext cx="4572000" cy="2278374"/>
          </a:xfrm>
          <a:prstGeom prst="rect">
            <a:avLst/>
          </a:prstGeom>
        </p:spPr>
      </p:pic>
    </p:spTree>
    <p:extLst>
      <p:ext uri="{BB962C8B-B14F-4D97-AF65-F5344CB8AC3E}">
        <p14:creationId xmlns:p14="http://schemas.microsoft.com/office/powerpoint/2010/main" val="2844286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50BAF-2454-4B5F-A0FE-F4B4B997D8FF}"/>
              </a:ext>
            </a:extLst>
          </p:cNvPr>
          <p:cNvSpPr>
            <a:spLocks noGrp="1"/>
          </p:cNvSpPr>
          <p:nvPr>
            <p:ph type="title"/>
          </p:nvPr>
        </p:nvSpPr>
        <p:spPr>
          <a:xfrm>
            <a:off x="171450" y="148104"/>
            <a:ext cx="8618537" cy="861774"/>
          </a:xfrm>
        </p:spPr>
        <p:txBody>
          <a:bodyPr/>
          <a:lstStyle/>
          <a:p>
            <a:pPr algn="just"/>
            <a:r>
              <a:rPr lang="en-AU" sz="1400" b="1" dirty="0"/>
              <a:t>Correlation analyses across datasets yield particularly interesting insights with horse power and pump speed negatively correlated with Pump Failure in the Rolling Standard Deviation Data, whilst horse power and pump speed show a subsequently strong positive correlation in the Rolling </a:t>
            </a:r>
            <a:r>
              <a:rPr lang="en-AU" sz="1400" b="1" dirty="0" err="1"/>
              <a:t>Stdev</a:t>
            </a:r>
            <a:r>
              <a:rPr lang="en-AU" sz="1400" b="1" dirty="0"/>
              <a:t> Dataset. </a:t>
            </a:r>
          </a:p>
        </p:txBody>
      </p:sp>
      <p:cxnSp>
        <p:nvCxnSpPr>
          <p:cNvPr id="7" name="Straight Connector 6">
            <a:extLst>
              <a:ext uri="{FF2B5EF4-FFF2-40B4-BE49-F238E27FC236}">
                <a16:creationId xmlns:a16="http://schemas.microsoft.com/office/drawing/2014/main" id="{FF7B0642-27F1-4360-B160-74B9D15E0003}"/>
              </a:ext>
            </a:extLst>
          </p:cNvPr>
          <p:cNvCxnSpPr/>
          <p:nvPr/>
        </p:nvCxnSpPr>
        <p:spPr>
          <a:xfrm>
            <a:off x="171451" y="94091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38AE4384-3887-4990-8552-96D5AB244392}"/>
              </a:ext>
            </a:extLst>
          </p:cNvPr>
          <p:cNvSpPr/>
          <p:nvPr/>
        </p:nvSpPr>
        <p:spPr>
          <a:xfrm>
            <a:off x="303213" y="1238975"/>
            <a:ext cx="3880660" cy="2308324"/>
          </a:xfrm>
          <a:prstGeom prst="rect">
            <a:avLst/>
          </a:prstGeom>
        </p:spPr>
        <p:txBody>
          <a:bodyPr wrap="square">
            <a:spAutoFit/>
          </a:bodyPr>
          <a:lstStyle/>
          <a:p>
            <a:pPr lvl="0">
              <a:defRPr/>
            </a:pPr>
            <a:r>
              <a:rPr lang="en-AU" sz="1200" b="1" dirty="0"/>
              <a:t>The fourth slide will illustrate how we have made use of inferential statistics to identify which variables have exhibited the largest correlation spreads. </a:t>
            </a:r>
          </a:p>
          <a:p>
            <a:pPr lvl="0">
              <a:defRPr/>
            </a:pPr>
            <a:endParaRPr lang="en-AU" sz="1200" b="1" dirty="0"/>
          </a:p>
          <a:p>
            <a:pPr lvl="0">
              <a:defRPr/>
            </a:pPr>
            <a:r>
              <a:rPr lang="en-AU" sz="1200" b="1" dirty="0"/>
              <a:t>On this slide, we would like you to show three charts.</a:t>
            </a:r>
          </a:p>
          <a:p>
            <a:pPr lvl="0">
              <a:defRPr/>
            </a:pPr>
            <a:r>
              <a:rPr lang="en-AU" sz="1200" b="1" dirty="0"/>
              <a:t>A) Raw Dataset Correlation against Pump Failure </a:t>
            </a:r>
          </a:p>
          <a:p>
            <a:pPr lvl="0">
              <a:defRPr/>
            </a:pPr>
            <a:r>
              <a:rPr lang="en-AU" sz="1200" b="1" dirty="0"/>
              <a:t>B) Rolling Mean Dataset Correlation against Pump Failure </a:t>
            </a:r>
          </a:p>
          <a:p>
            <a:pPr>
              <a:defRPr/>
            </a:pPr>
            <a:r>
              <a:rPr lang="en-AU" sz="1200" b="1" dirty="0"/>
              <a:t>C) Rolling Standard Deviation Dataset Correlation against Pump Failure </a:t>
            </a:r>
          </a:p>
        </p:txBody>
      </p:sp>
      <p:pic>
        <p:nvPicPr>
          <p:cNvPr id="3" name="Picture 2">
            <a:extLst>
              <a:ext uri="{FF2B5EF4-FFF2-40B4-BE49-F238E27FC236}">
                <a16:creationId xmlns:a16="http://schemas.microsoft.com/office/drawing/2014/main" id="{76AF002C-B35E-5144-A059-6C06B31C84A0}"/>
              </a:ext>
            </a:extLst>
          </p:cNvPr>
          <p:cNvPicPr>
            <a:picLocks noChangeAspect="1"/>
          </p:cNvPicPr>
          <p:nvPr/>
        </p:nvPicPr>
        <p:blipFill>
          <a:blip r:embed="rId2"/>
          <a:stretch>
            <a:fillRect/>
          </a:stretch>
        </p:blipFill>
        <p:spPr>
          <a:xfrm>
            <a:off x="4617545" y="3547299"/>
            <a:ext cx="3880660" cy="2308324"/>
          </a:xfrm>
          <a:prstGeom prst="rect">
            <a:avLst/>
          </a:prstGeom>
        </p:spPr>
      </p:pic>
      <p:pic>
        <p:nvPicPr>
          <p:cNvPr id="5" name="Picture 4">
            <a:extLst>
              <a:ext uri="{FF2B5EF4-FFF2-40B4-BE49-F238E27FC236}">
                <a16:creationId xmlns:a16="http://schemas.microsoft.com/office/drawing/2014/main" id="{9817C43C-F256-7F4C-A316-901BF7C0C75B}"/>
              </a:ext>
            </a:extLst>
          </p:cNvPr>
          <p:cNvPicPr>
            <a:picLocks noChangeAspect="1"/>
          </p:cNvPicPr>
          <p:nvPr/>
        </p:nvPicPr>
        <p:blipFill>
          <a:blip r:embed="rId3"/>
          <a:stretch>
            <a:fillRect/>
          </a:stretch>
        </p:blipFill>
        <p:spPr>
          <a:xfrm>
            <a:off x="4714549" y="940918"/>
            <a:ext cx="3686651" cy="2308324"/>
          </a:xfrm>
          <a:prstGeom prst="rect">
            <a:avLst/>
          </a:prstGeom>
        </p:spPr>
      </p:pic>
      <p:pic>
        <p:nvPicPr>
          <p:cNvPr id="6" name="Picture 5">
            <a:extLst>
              <a:ext uri="{FF2B5EF4-FFF2-40B4-BE49-F238E27FC236}">
                <a16:creationId xmlns:a16="http://schemas.microsoft.com/office/drawing/2014/main" id="{A5DD8D74-F8F1-D84B-ACAE-1A3E6C146664}"/>
              </a:ext>
            </a:extLst>
          </p:cNvPr>
          <p:cNvPicPr>
            <a:picLocks noChangeAspect="1"/>
          </p:cNvPicPr>
          <p:nvPr/>
        </p:nvPicPr>
        <p:blipFill>
          <a:blip r:embed="rId4"/>
          <a:stretch>
            <a:fillRect/>
          </a:stretch>
        </p:blipFill>
        <p:spPr>
          <a:xfrm>
            <a:off x="32845" y="3547299"/>
            <a:ext cx="4311049" cy="2308322"/>
          </a:xfrm>
          <a:prstGeom prst="rect">
            <a:avLst/>
          </a:prstGeom>
        </p:spPr>
      </p:pic>
    </p:spTree>
    <p:extLst>
      <p:ext uri="{BB962C8B-B14F-4D97-AF65-F5344CB8AC3E}">
        <p14:creationId xmlns:p14="http://schemas.microsoft.com/office/powerpoint/2010/main" val="323164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223839" y="103380"/>
            <a:ext cx="8737599" cy="861774"/>
          </a:xfrm>
        </p:spPr>
        <p:txBody>
          <a:bodyPr/>
          <a:lstStyle/>
          <a:p>
            <a:r>
              <a:rPr lang="en-GB" sz="1400" b="1" dirty="0"/>
              <a:t>Lastly, analysis of the statistical significance of variables contributing towards Pump Failure reveal that with a R Squared of ____, a linear model is a &lt;good/bad&gt; fit for the data with both Rolling Mean and Rolling Standard Deviation datasets contributing key information to understand Pump Failure mechanics.</a:t>
            </a:r>
            <a:endParaRPr lang="en-AU" sz="1400" b="1" dirty="0"/>
          </a:p>
        </p:txBody>
      </p:sp>
      <p:cxnSp>
        <p:nvCxnSpPr>
          <p:cNvPr id="17" name="Straight Connector 16">
            <a:extLst>
              <a:ext uri="{FF2B5EF4-FFF2-40B4-BE49-F238E27FC236}">
                <a16:creationId xmlns:a16="http://schemas.microsoft.com/office/drawing/2014/main" id="{8F01DE78-159E-4563-BC40-E7848615A3AD}"/>
              </a:ext>
            </a:extLst>
          </p:cNvPr>
          <p:cNvCxnSpPr/>
          <p:nvPr/>
        </p:nvCxnSpPr>
        <p:spPr>
          <a:xfrm>
            <a:off x="171451" y="89469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4" name="Table 3">
            <a:extLst>
              <a:ext uri="{FF2B5EF4-FFF2-40B4-BE49-F238E27FC236}">
                <a16:creationId xmlns:a16="http://schemas.microsoft.com/office/drawing/2014/main" id="{0BE1776A-7381-41BE-8DA4-29F11B6C38D3}"/>
              </a:ext>
            </a:extLst>
          </p:cNvPr>
          <p:cNvGraphicFramePr>
            <a:graphicFrameLocks noGrp="1"/>
          </p:cNvGraphicFramePr>
          <p:nvPr>
            <p:extLst>
              <p:ext uri="{D42A27DB-BD31-4B8C-83A1-F6EECF244321}">
                <p14:modId xmlns:p14="http://schemas.microsoft.com/office/powerpoint/2010/main" val="3146836169"/>
              </p:ext>
            </p:extLst>
          </p:nvPr>
        </p:nvGraphicFramePr>
        <p:xfrm>
          <a:off x="1851660" y="3589020"/>
          <a:ext cx="3880660" cy="2010824"/>
        </p:xfrm>
        <a:graphic>
          <a:graphicData uri="http://schemas.openxmlformats.org/drawingml/2006/table">
            <a:tbl>
              <a:tblPr>
                <a:tableStyleId>{073A0DAA-6AF3-43AB-8588-CEC1D06C72B9}</a:tableStyleId>
              </a:tblPr>
              <a:tblGrid>
                <a:gridCol w="2694216">
                  <a:extLst>
                    <a:ext uri="{9D8B030D-6E8A-4147-A177-3AD203B41FA5}">
                      <a16:colId xmlns:a16="http://schemas.microsoft.com/office/drawing/2014/main" val="3168761024"/>
                    </a:ext>
                  </a:extLst>
                </a:gridCol>
                <a:gridCol w="1186444">
                  <a:extLst>
                    <a:ext uri="{9D8B030D-6E8A-4147-A177-3AD203B41FA5}">
                      <a16:colId xmlns:a16="http://schemas.microsoft.com/office/drawing/2014/main" val="3675497687"/>
                    </a:ext>
                  </a:extLst>
                </a:gridCol>
              </a:tblGrid>
              <a:tr h="249941">
                <a:tc>
                  <a:txBody>
                    <a:bodyPr/>
                    <a:lstStyle/>
                    <a:p>
                      <a:pPr algn="ctr" fontAlgn="b"/>
                      <a:r>
                        <a:rPr lang="en-GB" sz="1200" b="1" i="0" u="none" strike="noStrike" dirty="0">
                          <a:solidFill>
                            <a:schemeClr val="bg1"/>
                          </a:solidFill>
                          <a:effectLst/>
                          <a:latin typeface="+mj-lt"/>
                        </a:rPr>
                        <a:t>Variable </a:t>
                      </a:r>
                    </a:p>
                  </a:txBody>
                  <a:tcPr marL="1525" marR="1525" marT="1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lumMod val="50000"/>
                      </a:schemeClr>
                    </a:solidFill>
                  </a:tcPr>
                </a:tc>
                <a:tc>
                  <a:txBody>
                    <a:bodyPr/>
                    <a:lstStyle/>
                    <a:p>
                      <a:pPr algn="ctr" fontAlgn="b"/>
                      <a:r>
                        <a:rPr lang="en-AU" sz="1200" b="1" i="0" u="none" strike="noStrike" dirty="0">
                          <a:solidFill>
                            <a:schemeClr val="bg1"/>
                          </a:solidFill>
                          <a:effectLst/>
                          <a:latin typeface="+mj-lt"/>
                        </a:rPr>
                        <a:t>P-Value Significance</a:t>
                      </a:r>
                    </a:p>
                  </a:txBody>
                  <a:tcPr marL="1525" marR="1525" marT="1525" marB="0" anchor="b">
                    <a:lnL w="12700" cmpd="sng">
                      <a:noFill/>
                    </a:lnL>
                    <a:solidFill>
                      <a:schemeClr val="accent2">
                        <a:lumMod val="50000"/>
                      </a:schemeClr>
                    </a:solidFill>
                  </a:tcPr>
                </a:tc>
                <a:extLst>
                  <a:ext uri="{0D108BD9-81ED-4DB2-BD59-A6C34878D82A}">
                    <a16:rowId xmlns:a16="http://schemas.microsoft.com/office/drawing/2014/main" val="827866905"/>
                  </a:ext>
                </a:extLst>
              </a:tr>
              <a:tr h="289754">
                <a:tc>
                  <a:txBody>
                    <a:bodyPr/>
                    <a:lstStyle/>
                    <a:p>
                      <a:pPr algn="l" fontAlgn="b"/>
                      <a:r>
                        <a:rPr lang="en-IN" sz="900" b="1" i="0" u="none" strike="noStrike" dirty="0">
                          <a:solidFill>
                            <a:schemeClr val="tx1"/>
                          </a:solidFill>
                          <a:effectLst/>
                          <a:latin typeface="Arial" panose="020B0604020202020204" pitchFamily="34" charset="0"/>
                        </a:rPr>
                        <a:t>Volumetric Flow Meter 1</a:t>
                      </a:r>
                    </a:p>
                  </a:txBody>
                  <a:tcPr marL="9525" marR="9525" marT="9525" marB="0" anchor="b">
                    <a:lnT w="12700" cmpd="sng">
                      <a:noFill/>
                    </a:lnT>
                  </a:tcPr>
                </a:tc>
                <a:tc>
                  <a:txBody>
                    <a:bodyPr/>
                    <a:lstStyle/>
                    <a:p>
                      <a:pPr algn="r" fontAlgn="b"/>
                      <a:r>
                        <a:rPr lang="en-IN" sz="1100" b="0" i="0" u="none" strike="noStrike">
                          <a:solidFill>
                            <a:schemeClr val="tx1"/>
                          </a:solidFill>
                          <a:effectLst/>
                          <a:latin typeface="Calibri" panose="020F0502020204030204" pitchFamily="34" charset="0"/>
                        </a:rPr>
                        <a:t>0.07776923</a:t>
                      </a:r>
                    </a:p>
                  </a:txBody>
                  <a:tcPr marL="9525" marR="9525" marT="9525" marB="0" anchor="b"/>
                </a:tc>
                <a:extLst>
                  <a:ext uri="{0D108BD9-81ED-4DB2-BD59-A6C34878D82A}">
                    <a16:rowId xmlns:a16="http://schemas.microsoft.com/office/drawing/2014/main" val="2116765502"/>
                  </a:ext>
                </a:extLst>
              </a:tr>
              <a:tr h="270757">
                <a:tc>
                  <a:txBody>
                    <a:bodyPr/>
                    <a:lstStyle/>
                    <a:p>
                      <a:pPr algn="l" fontAlgn="b"/>
                      <a:r>
                        <a:rPr lang="en-IN" sz="900" b="1" i="0" u="none" strike="noStrike">
                          <a:solidFill>
                            <a:schemeClr val="tx1"/>
                          </a:solidFill>
                          <a:effectLst/>
                          <a:latin typeface="Arial" panose="020B0604020202020204" pitchFamily="34" charset="0"/>
                        </a:rPr>
                        <a:t>Volumetric Flow Meter 2</a:t>
                      </a:r>
                    </a:p>
                  </a:txBody>
                  <a:tcPr marL="9525" marR="9525" marT="9525" marB="0" anchor="b"/>
                </a:tc>
                <a:tc>
                  <a:txBody>
                    <a:bodyPr/>
                    <a:lstStyle/>
                    <a:p>
                      <a:pPr algn="r" fontAlgn="b"/>
                      <a:r>
                        <a:rPr lang="en-IN" sz="1100" b="0" i="0" u="none" strike="noStrike">
                          <a:solidFill>
                            <a:schemeClr val="tx1"/>
                          </a:solidFill>
                          <a:effectLst/>
                          <a:latin typeface="Calibri" panose="020F0502020204030204" pitchFamily="34" charset="0"/>
                        </a:rPr>
                        <a:t>5.141E-11</a:t>
                      </a:r>
                    </a:p>
                  </a:txBody>
                  <a:tcPr marL="9525" marR="9525" marT="9525" marB="0" anchor="b"/>
                </a:tc>
                <a:extLst>
                  <a:ext uri="{0D108BD9-81ED-4DB2-BD59-A6C34878D82A}">
                    <a16:rowId xmlns:a16="http://schemas.microsoft.com/office/drawing/2014/main" val="1629439303"/>
                  </a:ext>
                </a:extLst>
              </a:tr>
              <a:tr h="270757">
                <a:tc>
                  <a:txBody>
                    <a:bodyPr/>
                    <a:lstStyle/>
                    <a:p>
                      <a:pPr algn="l" fontAlgn="b"/>
                      <a:r>
                        <a:rPr lang="en-IN" sz="900" b="1" i="0" u="none" strike="noStrike">
                          <a:solidFill>
                            <a:schemeClr val="tx1"/>
                          </a:solidFill>
                          <a:effectLst/>
                          <a:latin typeface="Arial" panose="020B0604020202020204" pitchFamily="34" charset="0"/>
                        </a:rPr>
                        <a:t>Pump Speed (RPM)</a:t>
                      </a:r>
                    </a:p>
                  </a:txBody>
                  <a:tcPr marL="9525" marR="9525" marT="9525" marB="0" anchor="b"/>
                </a:tc>
                <a:tc>
                  <a:txBody>
                    <a:bodyPr/>
                    <a:lstStyle/>
                    <a:p>
                      <a:pPr algn="r" fontAlgn="b"/>
                      <a:r>
                        <a:rPr lang="en-IN" sz="1100" b="0" i="0" u="none" strike="noStrike">
                          <a:solidFill>
                            <a:schemeClr val="tx1"/>
                          </a:solidFill>
                          <a:effectLst/>
                          <a:latin typeface="Calibri" panose="020F0502020204030204" pitchFamily="34" charset="0"/>
                        </a:rPr>
                        <a:t>0</a:t>
                      </a:r>
                    </a:p>
                  </a:txBody>
                  <a:tcPr marL="9525" marR="9525" marT="9525" marB="0" anchor="b"/>
                </a:tc>
                <a:extLst>
                  <a:ext uri="{0D108BD9-81ED-4DB2-BD59-A6C34878D82A}">
                    <a16:rowId xmlns:a16="http://schemas.microsoft.com/office/drawing/2014/main" val="2077524446"/>
                  </a:ext>
                </a:extLst>
              </a:tr>
              <a:tr h="270757">
                <a:tc>
                  <a:txBody>
                    <a:bodyPr/>
                    <a:lstStyle/>
                    <a:p>
                      <a:pPr algn="l" fontAlgn="b"/>
                      <a:r>
                        <a:rPr lang="en-IN" sz="900" b="1" i="0" u="none" strike="noStrike">
                          <a:solidFill>
                            <a:schemeClr val="tx1"/>
                          </a:solidFill>
                          <a:effectLst/>
                          <a:latin typeface="Arial" panose="020B0604020202020204" pitchFamily="34" charset="0"/>
                        </a:rPr>
                        <a:t>Pump Torque </a:t>
                      </a:r>
                    </a:p>
                  </a:txBody>
                  <a:tcPr marL="9525" marR="9525" marT="9525" marB="0" anchor="b"/>
                </a:tc>
                <a:tc>
                  <a:txBody>
                    <a:bodyPr/>
                    <a:lstStyle/>
                    <a:p>
                      <a:pPr algn="r" fontAlgn="b"/>
                      <a:r>
                        <a:rPr lang="en-IN" sz="1100" b="0" i="0" u="none" strike="noStrike">
                          <a:solidFill>
                            <a:schemeClr val="tx1"/>
                          </a:solidFill>
                          <a:effectLst/>
                          <a:latin typeface="Calibri" panose="020F0502020204030204" pitchFamily="34" charset="0"/>
                        </a:rPr>
                        <a:t>0</a:t>
                      </a:r>
                    </a:p>
                  </a:txBody>
                  <a:tcPr marL="9525" marR="9525" marT="9525" marB="0" anchor="b"/>
                </a:tc>
                <a:extLst>
                  <a:ext uri="{0D108BD9-81ED-4DB2-BD59-A6C34878D82A}">
                    <a16:rowId xmlns:a16="http://schemas.microsoft.com/office/drawing/2014/main" val="2388985088"/>
                  </a:ext>
                </a:extLst>
              </a:tr>
              <a:tr h="270757">
                <a:tc>
                  <a:txBody>
                    <a:bodyPr/>
                    <a:lstStyle/>
                    <a:p>
                      <a:pPr algn="l" fontAlgn="b"/>
                      <a:r>
                        <a:rPr lang="en-IN" sz="900" b="1" i="0" u="none" strike="noStrike" dirty="0">
                          <a:solidFill>
                            <a:schemeClr val="tx1"/>
                          </a:solidFill>
                          <a:effectLst/>
                          <a:latin typeface="Arial" panose="020B0604020202020204" pitchFamily="34" charset="0"/>
                        </a:rPr>
                        <a:t>Ambient Temperature</a:t>
                      </a:r>
                    </a:p>
                  </a:txBody>
                  <a:tcPr marL="9525" marR="9525" marT="9525" marB="0" anchor="b"/>
                </a:tc>
                <a:tc>
                  <a:txBody>
                    <a:bodyPr/>
                    <a:lstStyle/>
                    <a:p>
                      <a:pPr algn="r" fontAlgn="b"/>
                      <a:r>
                        <a:rPr lang="en-IN" sz="1100" b="0" i="0" u="none" strike="noStrike">
                          <a:solidFill>
                            <a:schemeClr val="tx1"/>
                          </a:solidFill>
                          <a:effectLst/>
                          <a:latin typeface="Calibri" panose="020F0502020204030204" pitchFamily="34" charset="0"/>
                        </a:rPr>
                        <a:t>0</a:t>
                      </a:r>
                    </a:p>
                  </a:txBody>
                  <a:tcPr marL="9525" marR="9525" marT="9525" marB="0" anchor="b"/>
                </a:tc>
                <a:extLst>
                  <a:ext uri="{0D108BD9-81ED-4DB2-BD59-A6C34878D82A}">
                    <a16:rowId xmlns:a16="http://schemas.microsoft.com/office/drawing/2014/main" val="59883782"/>
                  </a:ext>
                </a:extLst>
              </a:tr>
              <a:tr h="270757">
                <a:tc>
                  <a:txBody>
                    <a:bodyPr/>
                    <a:lstStyle/>
                    <a:p>
                      <a:pPr algn="l" fontAlgn="b"/>
                      <a:r>
                        <a:rPr lang="en-IN" sz="900" b="1" i="0" u="none" strike="noStrike" dirty="0">
                          <a:solidFill>
                            <a:schemeClr val="tx1"/>
                          </a:solidFill>
                          <a:effectLst/>
                          <a:latin typeface="Arial" panose="020B0604020202020204" pitchFamily="34" charset="0"/>
                        </a:rPr>
                        <a:t>Horse Power</a:t>
                      </a:r>
                    </a:p>
                  </a:txBody>
                  <a:tcPr marL="9525" marR="9525" marT="9525" marB="0" anchor="b"/>
                </a:tc>
                <a:tc>
                  <a:txBody>
                    <a:bodyPr/>
                    <a:lstStyle/>
                    <a:p>
                      <a:pPr algn="r" fontAlgn="b"/>
                      <a:r>
                        <a:rPr lang="en-IN" sz="1100" b="0" i="0" u="none" strike="noStrike" dirty="0">
                          <a:solidFill>
                            <a:schemeClr val="tx1"/>
                          </a:solidFill>
                          <a:effectLst/>
                          <a:latin typeface="Calibri" panose="020F0502020204030204" pitchFamily="34" charset="0"/>
                        </a:rPr>
                        <a:t>1.99E-216</a:t>
                      </a:r>
                    </a:p>
                  </a:txBody>
                  <a:tcPr marL="9525" marR="9525" marT="9525" marB="0" anchor="b"/>
                </a:tc>
                <a:extLst>
                  <a:ext uri="{0D108BD9-81ED-4DB2-BD59-A6C34878D82A}">
                    <a16:rowId xmlns:a16="http://schemas.microsoft.com/office/drawing/2014/main" val="3521281964"/>
                  </a:ext>
                </a:extLst>
              </a:tr>
            </a:tbl>
          </a:graphicData>
        </a:graphic>
      </p:graphicFrame>
      <p:sp>
        <p:nvSpPr>
          <p:cNvPr id="7" name="Rectangle 6">
            <a:extLst>
              <a:ext uri="{FF2B5EF4-FFF2-40B4-BE49-F238E27FC236}">
                <a16:creationId xmlns:a16="http://schemas.microsoft.com/office/drawing/2014/main" id="{3349F53E-88E6-4D79-9588-9BEAF3EEC79C}"/>
              </a:ext>
            </a:extLst>
          </p:cNvPr>
          <p:cNvSpPr/>
          <p:nvPr/>
        </p:nvSpPr>
        <p:spPr>
          <a:xfrm>
            <a:off x="303213" y="1238975"/>
            <a:ext cx="3880660" cy="1200329"/>
          </a:xfrm>
          <a:prstGeom prst="rect">
            <a:avLst/>
          </a:prstGeom>
        </p:spPr>
        <p:txBody>
          <a:bodyPr wrap="square">
            <a:spAutoFit/>
          </a:bodyPr>
          <a:lstStyle/>
          <a:p>
            <a:pPr lvl="0">
              <a:defRPr/>
            </a:pPr>
            <a:r>
              <a:rPr lang="en-AU" sz="1200" b="1" dirty="0"/>
              <a:t>The fifth and final slide will close out our story and showcase how we have identified which variables are most statistically significant to our Multivariate Linear Regression Model alongside a table showcasing the associated P-Values for these variables. </a:t>
            </a:r>
          </a:p>
        </p:txBody>
      </p:sp>
      <p:pic>
        <p:nvPicPr>
          <p:cNvPr id="3" name="Picture 2">
            <a:extLst>
              <a:ext uri="{FF2B5EF4-FFF2-40B4-BE49-F238E27FC236}">
                <a16:creationId xmlns:a16="http://schemas.microsoft.com/office/drawing/2014/main" id="{13341632-439E-AA46-B41C-3EA295B6FCEE}"/>
              </a:ext>
            </a:extLst>
          </p:cNvPr>
          <p:cNvPicPr>
            <a:picLocks noChangeAspect="1"/>
          </p:cNvPicPr>
          <p:nvPr/>
        </p:nvPicPr>
        <p:blipFill>
          <a:blip r:embed="rId2"/>
          <a:stretch>
            <a:fillRect/>
          </a:stretch>
        </p:blipFill>
        <p:spPr>
          <a:xfrm>
            <a:off x="4674870" y="925089"/>
            <a:ext cx="4286568" cy="2435647"/>
          </a:xfrm>
          <a:prstGeom prst="rect">
            <a:avLst/>
          </a:prstGeom>
        </p:spPr>
      </p:pic>
    </p:spTree>
    <p:extLst>
      <p:ext uri="{BB962C8B-B14F-4D97-AF65-F5344CB8AC3E}">
        <p14:creationId xmlns:p14="http://schemas.microsoft.com/office/powerpoint/2010/main" val="66765766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1.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2.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13.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4.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6.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7.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8.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9.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2.xml><?xml version="1.0" encoding="utf-8"?>
<p:tagLst xmlns:a="http://schemas.openxmlformats.org/drawingml/2006/main" xmlns:r="http://schemas.openxmlformats.org/officeDocument/2006/relationships" xmlns:p="http://schemas.openxmlformats.org/presentationml/2006/main">
  <p:tag name="NAME" val="Moon"/>
  <p:tag name="TYPE" val="McK Moon"/>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KdZkZuRo4kO5KlulchSHLg"/>
</p:tagLst>
</file>

<file path=ppt/tags/tag3.xml><?xml version="1.0" encoding="utf-8"?>
<p:tagLst xmlns:a="http://schemas.openxmlformats.org/drawingml/2006/main" xmlns:r="http://schemas.openxmlformats.org/officeDocument/2006/relationships" xmlns:p="http://schemas.openxmlformats.org/presentationml/2006/main">
  <p:tag name="NAME" val="Moon"/>
</p:tagLst>
</file>

<file path=ppt/tags/tag4.xml><?xml version="1.0" encoding="utf-8"?>
<p:tagLst xmlns:a="http://schemas.openxmlformats.org/drawingml/2006/main" xmlns:r="http://schemas.openxmlformats.org/officeDocument/2006/relationships" xmlns:p="http://schemas.openxmlformats.org/presentationml/2006/main">
  <p:tag name="NAME" val="Moon"/>
</p:tagLst>
</file>

<file path=ppt/tags/tag5.xml><?xml version="1.0" encoding="utf-8"?>
<p:tagLst xmlns:a="http://schemas.openxmlformats.org/drawingml/2006/main" xmlns:r="http://schemas.openxmlformats.org/officeDocument/2006/relationships" xmlns:p="http://schemas.openxmlformats.org/presentationml/2006/main">
  <p:tag name="NAME" val="Moon"/>
</p:tagLst>
</file>

<file path=ppt/tags/tag6.xml><?xml version="1.0" encoding="utf-8"?>
<p:tagLst xmlns:a="http://schemas.openxmlformats.org/drawingml/2006/main" xmlns:r="http://schemas.openxmlformats.org/officeDocument/2006/relationships" xmlns:p="http://schemas.openxmlformats.org/presentationml/2006/main">
  <p:tag name="NAME" val="Moon"/>
</p:tagLst>
</file>

<file path=ppt/tags/tag7.xml><?xml version="1.0" encoding="utf-8"?>
<p:tagLst xmlns:a="http://schemas.openxmlformats.org/drawingml/2006/main" xmlns:r="http://schemas.openxmlformats.org/officeDocument/2006/relationships" xmlns:p="http://schemas.openxmlformats.org/presentationml/2006/main">
  <p:tag name="NAME" val="Moon"/>
</p:tagLst>
</file>

<file path=ppt/tags/tag8.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9.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heme/theme1.xml><?xml version="1.0" encoding="utf-8"?>
<a:theme xmlns:a="http://schemas.openxmlformats.org/drawingml/2006/main" name="1_Synergy_CF_YNR013">
  <a:themeElements>
    <a:clrScheme name="Current">
      <a:dk1>
        <a:srgbClr val="000000"/>
      </a:dk1>
      <a:lt1>
        <a:srgbClr val="FFFFFF"/>
      </a:lt1>
      <a:dk2>
        <a:srgbClr val="FBC14E"/>
      </a:dk2>
      <a:lt2>
        <a:srgbClr val="FFFFFF"/>
      </a:lt2>
      <a:accent1>
        <a:srgbClr val="99AABE"/>
      </a:accent1>
      <a:accent2>
        <a:srgbClr val="406085"/>
      </a:accent2>
      <a:accent3>
        <a:srgbClr val="002C46"/>
      </a:accent3>
      <a:accent4>
        <a:srgbClr val="FBC14E"/>
      </a:accent4>
      <a:accent5>
        <a:srgbClr val="379BBD"/>
      </a:accent5>
      <a:accent6>
        <a:srgbClr val="808080"/>
      </a:accent6>
      <a:hlink>
        <a:srgbClr val="002C46"/>
      </a:hlink>
      <a:folHlink>
        <a:srgbClr val="FBC14E"/>
      </a:folHlink>
    </a:clrScheme>
    <a:fontScheme name="McKJapanes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FBC14E"/>
        </a:dk2>
        <a:lt2>
          <a:srgbClr val="FFFFFF"/>
        </a:lt2>
        <a:accent1>
          <a:srgbClr val="99AABE"/>
        </a:accent1>
        <a:accent2>
          <a:srgbClr val="406085"/>
        </a:accent2>
        <a:accent3>
          <a:srgbClr val="002C46"/>
        </a:accent3>
        <a:accent4>
          <a:srgbClr val="FBC14E"/>
        </a:accent4>
        <a:accent5>
          <a:srgbClr val="379BBD"/>
        </a:accent5>
        <a:accent6>
          <a:srgbClr val="808080"/>
        </a:accent6>
        <a:hlink>
          <a:srgbClr val="002C46"/>
        </a:hlink>
        <a:folHlink>
          <a:srgbClr val="FBC14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Synergy_CF_YNR013.potx" id="{5B0B8770-4875-4F3D-A851-ED2332DB7D84}" vid="{3E5BE603-DDA9-4662-BF9D-F22E864491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15476</TotalTime>
  <Words>640</Words>
  <Application>Microsoft Macintosh PowerPoint</Application>
  <PresentationFormat>Custom</PresentationFormat>
  <Paragraphs>46</Paragraphs>
  <Slides>5</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5</vt:i4>
      </vt:variant>
    </vt:vector>
  </HeadingPairs>
  <TitlesOfParts>
    <vt:vector size="9" baseType="lpstr">
      <vt:lpstr>Arial</vt:lpstr>
      <vt:lpstr>Calibri</vt:lpstr>
      <vt:lpstr>1_Synergy_CF_YNR013</vt:lpstr>
      <vt:lpstr>think-cell Slide</vt:lpstr>
      <vt:lpstr>Descriptive and inferential statistical methodologies have proven effective in creating a proactive ‘alarm’, accurately identifying Pump Failures with Horse Power (HP) and Pump Efficiency (PE) emerging as key variables of interest with deviations of 15 HP and &gt; 3 % PE being our core signal thresholds.</vt:lpstr>
      <vt:lpstr>Descriptive Analysis has enabled us to clearly identify particular signature abnormalities showing clear signature changes in both Rolling Standard Deviation and Rolling Mean Datasets when observed over the respective failure period of interest.  </vt:lpstr>
      <vt:lpstr>Further segmentation of the data via binary means (Pump Failure = 0 or 1) illustrated through &lt;what plots have we used?&gt;, show a clear signature difference between that of normal behaviour and that of Failure with Pump Torque , Pump Efficiency, Pump Torque showing the 3 largest variances.</vt:lpstr>
      <vt:lpstr>Correlation analyses across datasets yield particularly interesting insights with horse power and pump speed negatively correlated with Pump Failure in the Rolling Standard Deviation Data, whilst horse power and pump speed show a subsequently strong positive correlation in the Rolling Stdev Dataset. </vt:lpstr>
      <vt:lpstr>Lastly, analysis of the statistical significance of variables contributing towards Pump Failure reveal that with a R Squared of ____, a linear model is a &lt;good/bad&gt; fit for the data with both Rolling Mean and Rolling Standard Deviation datasets contributing key information to understand Pump Failure mechanics.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Through focusing our efforts on the units with the majority of questions; we can be confident that we are improving the overall User Experience etc.</dc:title>
  <dc:creator>Christopher H</dc:creator>
  <cp:lastModifiedBy>Shichy Seanan</cp:lastModifiedBy>
  <cp:revision>83</cp:revision>
  <dcterms:created xsi:type="dcterms:W3CDTF">2020-04-12T13:23:13Z</dcterms:created>
  <dcterms:modified xsi:type="dcterms:W3CDTF">2020-12-30T13:31:47Z</dcterms:modified>
</cp:coreProperties>
</file>

<file path=docProps/thumbnail.jpeg>
</file>